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87" r:id="rId2"/>
    <p:sldId id="506" r:id="rId3"/>
    <p:sldId id="501" r:id="rId4"/>
    <p:sldId id="505" r:id="rId5"/>
    <p:sldId id="503" r:id="rId6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สไตล์สีปานกลาง 2 - เน้น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ไม่มีสไตล์, เส้นตาราง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5" autoAdjust="0"/>
    <p:restoredTop sz="93191" autoAdjust="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runyootangplap@gmail.com" userId="8319bb4dd5a5505a" providerId="LiveId" clId="{FC61665A-91D9-48B1-82AB-2D8673BFF81C}"/>
    <pc:docChg chg="custSel addSld modSld">
      <pc:chgData name="Warunyootangplap@gmail.com" userId="8319bb4dd5a5505a" providerId="LiveId" clId="{FC61665A-91D9-48B1-82AB-2D8673BFF81C}" dt="2025-03-22T04:26:22.987" v="556" actId="1036"/>
      <pc:docMkLst>
        <pc:docMk/>
      </pc:docMkLst>
      <pc:sldChg chg="modSp mod">
        <pc:chgData name="Warunyootangplap@gmail.com" userId="8319bb4dd5a5505a" providerId="LiveId" clId="{FC61665A-91D9-48B1-82AB-2D8673BFF81C}" dt="2025-03-14T08:07:06.734" v="9" actId="20577"/>
        <pc:sldMkLst>
          <pc:docMk/>
          <pc:sldMk cId="3252511085" sldId="487"/>
        </pc:sldMkLst>
        <pc:spChg chg="mod">
          <ac:chgData name="Warunyootangplap@gmail.com" userId="8319bb4dd5a5505a" providerId="LiveId" clId="{FC61665A-91D9-48B1-82AB-2D8673BFF81C}" dt="2025-03-14T08:07:06.734" v="9" actId="20577"/>
          <ac:spMkLst>
            <pc:docMk/>
            <pc:sldMk cId="3252511085" sldId="487"/>
            <ac:spMk id="16" creationId="{3A1F7FB1-6049-C4B7-8B50-C3B4034C4829}"/>
          </ac:spMkLst>
        </pc:spChg>
      </pc:sldChg>
      <pc:sldChg chg="addSp delSp modSp mod">
        <pc:chgData name="Warunyootangplap@gmail.com" userId="8319bb4dd5a5505a" providerId="LiveId" clId="{FC61665A-91D9-48B1-82AB-2D8673BFF81C}" dt="2025-03-18T09:45:48.747" v="271" actId="1076"/>
        <pc:sldMkLst>
          <pc:docMk/>
          <pc:sldMk cId="1671993489" sldId="501"/>
        </pc:sldMkLst>
        <pc:spChg chg="mod">
          <ac:chgData name="Warunyootangplap@gmail.com" userId="8319bb4dd5a5505a" providerId="LiveId" clId="{FC61665A-91D9-48B1-82AB-2D8673BFF81C}" dt="2025-03-18T09:44:14.017" v="248" actId="1076"/>
          <ac:spMkLst>
            <pc:docMk/>
            <pc:sldMk cId="1671993489" sldId="501"/>
            <ac:spMk id="5" creationId="{1F8BB807-D75A-DDEC-71DA-33CEFC568329}"/>
          </ac:spMkLst>
        </pc:spChg>
        <pc:spChg chg="del">
          <ac:chgData name="Warunyootangplap@gmail.com" userId="8319bb4dd5a5505a" providerId="LiveId" clId="{FC61665A-91D9-48B1-82AB-2D8673BFF81C}" dt="2025-03-14T08:07:37.661" v="17" actId="478"/>
          <ac:spMkLst>
            <pc:docMk/>
            <pc:sldMk cId="1671993489" sldId="501"/>
            <ac:spMk id="28" creationId="{C6FBBC78-AAB5-2BAE-BCC4-9348DA727E10}"/>
          </ac:spMkLst>
        </pc:spChg>
        <pc:spChg chg="mod">
          <ac:chgData name="Warunyootangplap@gmail.com" userId="8319bb4dd5a5505a" providerId="LiveId" clId="{FC61665A-91D9-48B1-82AB-2D8673BFF81C}" dt="2025-03-18T09:44:16.770" v="249" actId="1076"/>
          <ac:spMkLst>
            <pc:docMk/>
            <pc:sldMk cId="1671993489" sldId="501"/>
            <ac:spMk id="30" creationId="{93BCFAC1-EB76-51DF-FB31-A50273AD14BC}"/>
          </ac:spMkLst>
        </pc:spChg>
        <pc:spChg chg="mod">
          <ac:chgData name="Warunyootangplap@gmail.com" userId="8319bb4dd5a5505a" providerId="LiveId" clId="{FC61665A-91D9-48B1-82AB-2D8673BFF81C}" dt="2025-03-18T09:44:19.536" v="250" actId="14100"/>
          <ac:spMkLst>
            <pc:docMk/>
            <pc:sldMk cId="1671993489" sldId="501"/>
            <ac:spMk id="34" creationId="{769C7A6A-7804-02C3-BDB2-34E8B34A03CF}"/>
          </ac:spMkLst>
        </pc:spChg>
        <pc:picChg chg="add mod modCrop">
          <ac:chgData name="Warunyootangplap@gmail.com" userId="8319bb4dd5a5505a" providerId="LiveId" clId="{FC61665A-91D9-48B1-82AB-2D8673BFF81C}" dt="2025-03-18T09:45:43.018" v="269" actId="1076"/>
          <ac:picMkLst>
            <pc:docMk/>
            <pc:sldMk cId="1671993489" sldId="501"/>
            <ac:picMk id="3" creationId="{DAA6BA69-4327-40E2-84BA-0E12CFAEC510}"/>
          </ac:picMkLst>
        </pc:picChg>
        <pc:picChg chg="add mod modCrop">
          <ac:chgData name="Warunyootangplap@gmail.com" userId="8319bb4dd5a5505a" providerId="LiveId" clId="{FC61665A-91D9-48B1-82AB-2D8673BFF81C}" dt="2025-03-18T09:45:44.273" v="270" actId="1076"/>
          <ac:picMkLst>
            <pc:docMk/>
            <pc:sldMk cId="1671993489" sldId="501"/>
            <ac:picMk id="8" creationId="{4E3A9550-7A98-4316-B93D-06E0A1F31482}"/>
          </ac:picMkLst>
        </pc:picChg>
        <pc:picChg chg="add mod">
          <ac:chgData name="Warunyootangplap@gmail.com" userId="8319bb4dd5a5505a" providerId="LiveId" clId="{FC61665A-91D9-48B1-82AB-2D8673BFF81C}" dt="2025-03-18T09:45:48.747" v="271" actId="1076"/>
          <ac:picMkLst>
            <pc:docMk/>
            <pc:sldMk cId="1671993489" sldId="501"/>
            <ac:picMk id="10" creationId="{EB081064-D545-483C-936B-BF842B52E5ED}"/>
          </ac:picMkLst>
        </pc:picChg>
        <pc:picChg chg="del">
          <ac:chgData name="Warunyootangplap@gmail.com" userId="8319bb4dd5a5505a" providerId="LiveId" clId="{FC61665A-91D9-48B1-82AB-2D8673BFF81C}" dt="2025-03-14T08:07:35.427" v="13" actId="478"/>
          <ac:picMkLst>
            <pc:docMk/>
            <pc:sldMk cId="1671993489" sldId="501"/>
            <ac:picMk id="12" creationId="{29CB0A5D-BCF0-7F8B-45BB-897E31816EA7}"/>
          </ac:picMkLst>
        </pc:picChg>
        <pc:picChg chg="del mod">
          <ac:chgData name="Warunyootangplap@gmail.com" userId="8319bb4dd5a5505a" providerId="LiveId" clId="{FC61665A-91D9-48B1-82AB-2D8673BFF81C}" dt="2025-03-14T08:07:36.575" v="16" actId="478"/>
          <ac:picMkLst>
            <pc:docMk/>
            <pc:sldMk cId="1671993489" sldId="501"/>
            <ac:picMk id="16" creationId="{1F356AA9-3A5D-45EC-A229-8981B135854E}"/>
          </ac:picMkLst>
        </pc:picChg>
        <pc:picChg chg="del">
          <ac:chgData name="Warunyootangplap@gmail.com" userId="8319bb4dd5a5505a" providerId="LiveId" clId="{FC61665A-91D9-48B1-82AB-2D8673BFF81C}" dt="2025-03-14T08:07:36.033" v="14" actId="478"/>
          <ac:picMkLst>
            <pc:docMk/>
            <pc:sldMk cId="1671993489" sldId="501"/>
            <ac:picMk id="18" creationId="{9894239E-97C1-EFFD-B9BC-D0FF1CB6A9B9}"/>
          </ac:picMkLst>
        </pc:picChg>
      </pc:sldChg>
      <pc:sldChg chg="addSp delSp modSp mod">
        <pc:chgData name="Warunyootangplap@gmail.com" userId="8319bb4dd5a5505a" providerId="LiveId" clId="{FC61665A-91D9-48B1-82AB-2D8673BFF81C}" dt="2025-03-18T09:40:30.797" v="204" actId="20577"/>
        <pc:sldMkLst>
          <pc:docMk/>
          <pc:sldMk cId="2033387444" sldId="502"/>
        </pc:sldMkLst>
        <pc:spChg chg="mod">
          <ac:chgData name="Warunyootangplap@gmail.com" userId="8319bb4dd5a5505a" providerId="LiveId" clId="{FC61665A-91D9-48B1-82AB-2D8673BFF81C}" dt="2025-03-18T09:40:27.618" v="202" actId="20577"/>
          <ac:spMkLst>
            <pc:docMk/>
            <pc:sldMk cId="2033387444" sldId="502"/>
            <ac:spMk id="10" creationId="{B01D43C5-F855-C2DE-CDB9-CEF5823F957D}"/>
          </ac:spMkLst>
        </pc:spChg>
        <pc:spChg chg="mod">
          <ac:chgData name="Warunyootangplap@gmail.com" userId="8319bb4dd5a5505a" providerId="LiveId" clId="{FC61665A-91D9-48B1-82AB-2D8673BFF81C}" dt="2025-03-18T09:38:14.889" v="145" actId="20577"/>
          <ac:spMkLst>
            <pc:docMk/>
            <pc:sldMk cId="2033387444" sldId="502"/>
            <ac:spMk id="11" creationId="{781C9FBB-DE9A-B7E6-470F-56FCD6C2B58E}"/>
          </ac:spMkLst>
        </pc:spChg>
        <pc:spChg chg="mod">
          <ac:chgData name="Warunyootangplap@gmail.com" userId="8319bb4dd5a5505a" providerId="LiveId" clId="{FC61665A-91D9-48B1-82AB-2D8673BFF81C}" dt="2025-03-18T09:40:30.797" v="204" actId="20577"/>
          <ac:spMkLst>
            <pc:docMk/>
            <pc:sldMk cId="2033387444" sldId="502"/>
            <ac:spMk id="12" creationId="{0C66125C-771D-489E-30B3-53862A695C07}"/>
          </ac:spMkLst>
        </pc:spChg>
        <pc:picChg chg="add mod modCrop">
          <ac:chgData name="Warunyootangplap@gmail.com" userId="8319bb4dd5a5505a" providerId="LiveId" clId="{FC61665A-91D9-48B1-82AB-2D8673BFF81C}" dt="2025-03-18T09:37:18.328" v="118" actId="14100"/>
          <ac:picMkLst>
            <pc:docMk/>
            <pc:sldMk cId="2033387444" sldId="502"/>
            <ac:picMk id="3" creationId="{D0B26782-FB81-4D7D-99F4-2D3C53B4B921}"/>
          </ac:picMkLst>
        </pc:picChg>
        <pc:picChg chg="add mod modCrop">
          <ac:chgData name="Warunyootangplap@gmail.com" userId="8319bb4dd5a5505a" providerId="LiveId" clId="{FC61665A-91D9-48B1-82AB-2D8673BFF81C}" dt="2025-03-18T09:37:57.820" v="125" actId="1076"/>
          <ac:picMkLst>
            <pc:docMk/>
            <pc:sldMk cId="2033387444" sldId="502"/>
            <ac:picMk id="8" creationId="{687444E5-F4C0-4433-A9EA-7B98457CCE82}"/>
          </ac:picMkLst>
        </pc:picChg>
        <pc:picChg chg="add mod modCrop">
          <ac:chgData name="Warunyootangplap@gmail.com" userId="8319bb4dd5a5505a" providerId="LiveId" clId="{FC61665A-91D9-48B1-82AB-2D8673BFF81C}" dt="2025-03-18T09:39:40.344" v="151" actId="1076"/>
          <ac:picMkLst>
            <pc:docMk/>
            <pc:sldMk cId="2033387444" sldId="502"/>
            <ac:picMk id="16" creationId="{A260DE85-B1F6-491E-940A-E5C950E3114C}"/>
          </ac:picMkLst>
        </pc:picChg>
        <pc:picChg chg="del">
          <ac:chgData name="Warunyootangplap@gmail.com" userId="8319bb4dd5a5505a" providerId="LiveId" clId="{FC61665A-91D9-48B1-82AB-2D8673BFF81C}" dt="2025-03-14T08:07:31.783" v="10" actId="478"/>
          <ac:picMkLst>
            <pc:docMk/>
            <pc:sldMk cId="2033387444" sldId="502"/>
            <ac:picMk id="16" creationId="{D26D8483-1938-C999-4BA7-7F5AAB8A5F0D}"/>
          </ac:picMkLst>
        </pc:picChg>
        <pc:picChg chg="del">
          <ac:chgData name="Warunyootangplap@gmail.com" userId="8319bb4dd5a5505a" providerId="LiveId" clId="{FC61665A-91D9-48B1-82AB-2D8673BFF81C}" dt="2025-03-14T08:07:32.832" v="12" actId="478"/>
          <ac:picMkLst>
            <pc:docMk/>
            <pc:sldMk cId="2033387444" sldId="502"/>
            <ac:picMk id="21" creationId="{922E38A2-3763-D369-6B02-CA1DC55F1BFB}"/>
          </ac:picMkLst>
        </pc:picChg>
        <pc:picChg chg="del">
          <ac:chgData name="Warunyootangplap@gmail.com" userId="8319bb4dd5a5505a" providerId="LiveId" clId="{FC61665A-91D9-48B1-82AB-2D8673BFF81C}" dt="2025-03-14T08:07:32.137" v="11" actId="478"/>
          <ac:picMkLst>
            <pc:docMk/>
            <pc:sldMk cId="2033387444" sldId="502"/>
            <ac:picMk id="26" creationId="{0DF3F0EF-EC17-920F-D1EA-C946660317A5}"/>
          </ac:picMkLst>
        </pc:picChg>
      </pc:sldChg>
      <pc:sldChg chg="addSp delSp modSp mod">
        <pc:chgData name="Warunyootangplap@gmail.com" userId="8319bb4dd5a5505a" providerId="LiveId" clId="{FC61665A-91D9-48B1-82AB-2D8673BFF81C}" dt="2025-03-18T09:47:33.617" v="334" actId="14100"/>
        <pc:sldMkLst>
          <pc:docMk/>
          <pc:sldMk cId="1672316020" sldId="503"/>
        </pc:sldMkLst>
        <pc:spChg chg="mod">
          <ac:chgData name="Warunyootangplap@gmail.com" userId="8319bb4dd5a5505a" providerId="LiveId" clId="{FC61665A-91D9-48B1-82AB-2D8673BFF81C}" dt="2025-03-18T09:47:24.482" v="329" actId="14100"/>
          <ac:spMkLst>
            <pc:docMk/>
            <pc:sldMk cId="1672316020" sldId="503"/>
            <ac:spMk id="5" creationId="{B17D7C7D-DD51-C055-98F7-5B9377F4D925}"/>
          </ac:spMkLst>
        </pc:spChg>
        <pc:spChg chg="del">
          <ac:chgData name="Warunyootangplap@gmail.com" userId="8319bb4dd5a5505a" providerId="LiveId" clId="{FC61665A-91D9-48B1-82AB-2D8673BFF81C}" dt="2025-03-18T09:46:28.933" v="276" actId="478"/>
          <ac:spMkLst>
            <pc:docMk/>
            <pc:sldMk cId="1672316020" sldId="503"/>
            <ac:spMk id="12" creationId="{C6CE5946-6E8A-237A-0DB9-89E1012FE05D}"/>
          </ac:spMkLst>
        </pc:spChg>
        <pc:spChg chg="del">
          <ac:chgData name="Warunyootangplap@gmail.com" userId="8319bb4dd5a5505a" providerId="LiveId" clId="{FC61665A-91D9-48B1-82AB-2D8673BFF81C}" dt="2025-03-18T09:46:30.471" v="278" actId="478"/>
          <ac:spMkLst>
            <pc:docMk/>
            <pc:sldMk cId="1672316020" sldId="503"/>
            <ac:spMk id="15" creationId="{4037133E-F9CE-92A8-BB79-843724BEC1F9}"/>
          </ac:spMkLst>
        </pc:spChg>
        <pc:spChg chg="mod">
          <ac:chgData name="Warunyootangplap@gmail.com" userId="8319bb4dd5a5505a" providerId="LiveId" clId="{FC61665A-91D9-48B1-82AB-2D8673BFF81C}" dt="2025-03-18T09:47:09.030" v="315" actId="1036"/>
          <ac:spMkLst>
            <pc:docMk/>
            <pc:sldMk cId="1672316020" sldId="503"/>
            <ac:spMk id="16" creationId="{4EC95C95-1E9C-57D5-E68A-248DD01036CD}"/>
          </ac:spMkLst>
        </pc:spChg>
        <pc:spChg chg="del mod">
          <ac:chgData name="Warunyootangplap@gmail.com" userId="8319bb4dd5a5505a" providerId="LiveId" clId="{FC61665A-91D9-48B1-82AB-2D8673BFF81C}" dt="2025-03-18T09:46:49.801" v="285" actId="478"/>
          <ac:spMkLst>
            <pc:docMk/>
            <pc:sldMk cId="1672316020" sldId="503"/>
            <ac:spMk id="19" creationId="{96A4BA7E-C3D6-876B-BA19-6918DC3350B0}"/>
          </ac:spMkLst>
        </pc:spChg>
        <pc:spChg chg="del">
          <ac:chgData name="Warunyootangplap@gmail.com" userId="8319bb4dd5a5505a" providerId="LiveId" clId="{FC61665A-91D9-48B1-82AB-2D8673BFF81C}" dt="2025-03-18T09:46:29.777" v="277" actId="478"/>
          <ac:spMkLst>
            <pc:docMk/>
            <pc:sldMk cId="1672316020" sldId="503"/>
            <ac:spMk id="22" creationId="{7A4F53DF-4533-A61E-6807-533AC01A7B2C}"/>
          </ac:spMkLst>
        </pc:spChg>
        <pc:picChg chg="del">
          <ac:chgData name="Warunyootangplap@gmail.com" userId="8319bb4dd5a5505a" providerId="LiveId" clId="{FC61665A-91D9-48B1-82AB-2D8673BFF81C}" dt="2025-03-14T08:07:44.473" v="20" actId="478"/>
          <ac:picMkLst>
            <pc:docMk/>
            <pc:sldMk cId="1672316020" sldId="503"/>
            <ac:picMk id="3" creationId="{AB0A5007-8014-0354-0849-2AA7CAEDCA90}"/>
          </ac:picMkLst>
        </pc:picChg>
        <pc:picChg chg="del">
          <ac:chgData name="Warunyootangplap@gmail.com" userId="8319bb4dd5a5505a" providerId="LiveId" clId="{FC61665A-91D9-48B1-82AB-2D8673BFF81C}" dt="2025-03-14T08:07:44.914" v="21" actId="478"/>
          <ac:picMkLst>
            <pc:docMk/>
            <pc:sldMk cId="1672316020" sldId="503"/>
            <ac:picMk id="4" creationId="{366FE68C-62C1-AC42-5F88-526DE1DF4730}"/>
          </ac:picMkLst>
        </pc:picChg>
        <pc:picChg chg="add mod">
          <ac:chgData name="Warunyootangplap@gmail.com" userId="8319bb4dd5a5505a" providerId="LiveId" clId="{FC61665A-91D9-48B1-82AB-2D8673BFF81C}" dt="2025-03-18T09:47:33.617" v="334" actId="14100"/>
          <ac:picMkLst>
            <pc:docMk/>
            <pc:sldMk cId="1672316020" sldId="503"/>
            <ac:picMk id="4" creationId="{B1122636-D166-408D-859A-A2612E8F5F09}"/>
          </ac:picMkLst>
        </pc:picChg>
      </pc:sldChg>
      <pc:sldChg chg="addSp delSp modSp mod">
        <pc:chgData name="Warunyootangplap@gmail.com" userId="8319bb4dd5a5505a" providerId="LiveId" clId="{FC61665A-91D9-48B1-82AB-2D8673BFF81C}" dt="2025-03-18T09:35:41.523" v="106" actId="20577"/>
        <pc:sldMkLst>
          <pc:docMk/>
          <pc:sldMk cId="2690504444" sldId="504"/>
        </pc:sldMkLst>
        <pc:spChg chg="mod">
          <ac:chgData name="Warunyootangplap@gmail.com" userId="8319bb4dd5a5505a" providerId="LiveId" clId="{FC61665A-91D9-48B1-82AB-2D8673BFF81C}" dt="2025-03-18T09:34:52.626" v="70" actId="1076"/>
          <ac:spMkLst>
            <pc:docMk/>
            <pc:sldMk cId="2690504444" sldId="504"/>
            <ac:spMk id="2" creationId="{1D8531C0-7A00-F744-0856-70F73654FFA2}"/>
          </ac:spMkLst>
        </pc:spChg>
        <pc:spChg chg="mod">
          <ac:chgData name="Warunyootangplap@gmail.com" userId="8319bb4dd5a5505a" providerId="LiveId" clId="{FC61665A-91D9-48B1-82AB-2D8673BFF81C}" dt="2025-03-18T09:35:41.523" v="106" actId="20577"/>
          <ac:spMkLst>
            <pc:docMk/>
            <pc:sldMk cId="2690504444" sldId="504"/>
            <ac:spMk id="8" creationId="{845BA699-3C4A-47A9-6B5D-899279C84423}"/>
          </ac:spMkLst>
        </pc:spChg>
        <pc:spChg chg="mod">
          <ac:chgData name="Warunyootangplap@gmail.com" userId="8319bb4dd5a5505a" providerId="LiveId" clId="{FC61665A-91D9-48B1-82AB-2D8673BFF81C}" dt="2025-03-18T09:35:15.654" v="77" actId="14100"/>
          <ac:spMkLst>
            <pc:docMk/>
            <pc:sldMk cId="2690504444" sldId="504"/>
            <ac:spMk id="13" creationId="{43AEDE34-663A-834E-E056-19E1585EF1BD}"/>
          </ac:spMkLst>
        </pc:spChg>
        <pc:spChg chg="add del">
          <ac:chgData name="Warunyootangplap@gmail.com" userId="8319bb4dd5a5505a" providerId="LiveId" clId="{FC61665A-91D9-48B1-82AB-2D8673BFF81C}" dt="2025-03-18T09:32:00.027" v="27" actId="478"/>
          <ac:spMkLst>
            <pc:docMk/>
            <pc:sldMk cId="2690504444" sldId="504"/>
            <ac:spMk id="15" creationId="{0825161E-445F-46E4-8D43-A2F329ADB03F}"/>
          </ac:spMkLst>
        </pc:spChg>
        <pc:picChg chg="del">
          <ac:chgData name="Warunyootangplap@gmail.com" userId="8319bb4dd5a5505a" providerId="LiveId" clId="{FC61665A-91D9-48B1-82AB-2D8673BFF81C}" dt="2025-03-18T09:31:50.013" v="23" actId="478"/>
          <ac:picMkLst>
            <pc:docMk/>
            <pc:sldMk cId="2690504444" sldId="504"/>
            <ac:picMk id="4" creationId="{C595631F-32F5-D8D4-51AD-3C91E8317422}"/>
          </ac:picMkLst>
        </pc:picChg>
        <pc:picChg chg="del">
          <ac:chgData name="Warunyootangplap@gmail.com" userId="8319bb4dd5a5505a" providerId="LiveId" clId="{FC61665A-91D9-48B1-82AB-2D8673BFF81C}" dt="2025-03-18T09:31:51.080" v="25" actId="478"/>
          <ac:picMkLst>
            <pc:docMk/>
            <pc:sldMk cId="2690504444" sldId="504"/>
            <ac:picMk id="5" creationId="{6F22A4F5-7D1C-375F-3570-595582D77E36}"/>
          </ac:picMkLst>
        </pc:picChg>
        <pc:picChg chg="del">
          <ac:chgData name="Warunyootangplap@gmail.com" userId="8319bb4dd5a5505a" providerId="LiveId" clId="{FC61665A-91D9-48B1-82AB-2D8673BFF81C}" dt="2025-03-18T09:31:48.020" v="22" actId="478"/>
          <ac:picMkLst>
            <pc:docMk/>
            <pc:sldMk cId="2690504444" sldId="504"/>
            <ac:picMk id="9" creationId="{598576D1-F5E8-15C4-6EF5-DD65CBDC7F04}"/>
          </ac:picMkLst>
        </pc:picChg>
        <pc:picChg chg="add mod">
          <ac:chgData name="Warunyootangplap@gmail.com" userId="8319bb4dd5a5505a" providerId="LiveId" clId="{FC61665A-91D9-48B1-82AB-2D8673BFF81C}" dt="2025-03-18T09:35:25.164" v="80" actId="14100"/>
          <ac:picMkLst>
            <pc:docMk/>
            <pc:sldMk cId="2690504444" sldId="504"/>
            <ac:picMk id="11" creationId="{6A2AC532-0C03-4329-8EFF-324D023E72A4}"/>
          </ac:picMkLst>
        </pc:picChg>
        <pc:picChg chg="del">
          <ac:chgData name="Warunyootangplap@gmail.com" userId="8319bb4dd5a5505a" providerId="LiveId" clId="{FC61665A-91D9-48B1-82AB-2D8673BFF81C}" dt="2025-03-18T09:31:50.575" v="24" actId="478"/>
          <ac:picMkLst>
            <pc:docMk/>
            <pc:sldMk cId="2690504444" sldId="504"/>
            <ac:picMk id="14" creationId="{78999EC5-DBB0-6907-2D62-3BF2D301599B}"/>
          </ac:picMkLst>
        </pc:picChg>
        <pc:picChg chg="add mod">
          <ac:chgData name="Warunyootangplap@gmail.com" userId="8319bb4dd5a5505a" providerId="LiveId" clId="{FC61665A-91D9-48B1-82AB-2D8673BFF81C}" dt="2025-03-18T09:35:22.931" v="79" actId="14100"/>
          <ac:picMkLst>
            <pc:docMk/>
            <pc:sldMk cId="2690504444" sldId="504"/>
            <ac:picMk id="16" creationId="{518532E3-F1CB-4B0D-B56A-360AF20C4622}"/>
          </ac:picMkLst>
        </pc:picChg>
      </pc:sldChg>
      <pc:sldChg chg="addSp delSp modSp mod">
        <pc:chgData name="Warunyootangplap@gmail.com" userId="8319bb4dd5a5505a" providerId="LiveId" clId="{FC61665A-91D9-48B1-82AB-2D8673BFF81C}" dt="2025-03-18T12:17:20.907" v="428" actId="1037"/>
        <pc:sldMkLst>
          <pc:docMk/>
          <pc:sldMk cId="4199367893" sldId="505"/>
        </pc:sldMkLst>
        <pc:spChg chg="mod">
          <ac:chgData name="Warunyootangplap@gmail.com" userId="8319bb4dd5a5505a" providerId="LiveId" clId="{FC61665A-91D9-48B1-82AB-2D8673BFF81C}" dt="2025-03-18T12:15:15.459" v="387" actId="1076"/>
          <ac:spMkLst>
            <pc:docMk/>
            <pc:sldMk cId="4199367893" sldId="505"/>
            <ac:spMk id="30" creationId="{F42A3A84-D9EC-CFD5-6E2B-CCA186E250A3}"/>
          </ac:spMkLst>
        </pc:spChg>
        <pc:spChg chg="mod">
          <ac:chgData name="Warunyootangplap@gmail.com" userId="8319bb4dd5a5505a" providerId="LiveId" clId="{FC61665A-91D9-48B1-82AB-2D8673BFF81C}" dt="2025-03-18T12:15:24.660" v="389" actId="14100"/>
          <ac:spMkLst>
            <pc:docMk/>
            <pc:sldMk cId="4199367893" sldId="505"/>
            <ac:spMk id="34" creationId="{AC01BD92-05CA-26E9-4A23-483C45149514}"/>
          </ac:spMkLst>
        </pc:spChg>
        <pc:picChg chg="add del mod">
          <ac:chgData name="Warunyootangplap@gmail.com" userId="8319bb4dd5a5505a" providerId="LiveId" clId="{FC61665A-91D9-48B1-82AB-2D8673BFF81C}" dt="2025-03-18T12:17:01.887" v="406" actId="478"/>
          <ac:picMkLst>
            <pc:docMk/>
            <pc:sldMk cId="4199367893" sldId="505"/>
            <ac:picMk id="4" creationId="{48A4C258-C532-40A8-B2BC-1A04D55B84AB}"/>
          </ac:picMkLst>
        </pc:picChg>
        <pc:picChg chg="del">
          <ac:chgData name="Warunyootangplap@gmail.com" userId="8319bb4dd5a5505a" providerId="LiveId" clId="{FC61665A-91D9-48B1-82AB-2D8673BFF81C}" dt="2025-03-14T08:07:41.012" v="18" actId="478"/>
          <ac:picMkLst>
            <pc:docMk/>
            <pc:sldMk cId="4199367893" sldId="505"/>
            <ac:picMk id="8" creationId="{7D88F657-67DA-C98E-8092-CFF0BA60D0FE}"/>
          </ac:picMkLst>
        </pc:picChg>
        <pc:picChg chg="add mod">
          <ac:chgData name="Warunyootangplap@gmail.com" userId="8319bb4dd5a5505a" providerId="LiveId" clId="{FC61665A-91D9-48B1-82AB-2D8673BFF81C}" dt="2025-03-18T12:17:20.907" v="428" actId="1037"/>
          <ac:picMkLst>
            <pc:docMk/>
            <pc:sldMk cId="4199367893" sldId="505"/>
            <ac:picMk id="8" creationId="{F27B3344-6068-498F-93E6-3E9174CEBEBE}"/>
          </ac:picMkLst>
        </pc:picChg>
        <pc:picChg chg="del">
          <ac:chgData name="Warunyootangplap@gmail.com" userId="8319bb4dd5a5505a" providerId="LiveId" clId="{FC61665A-91D9-48B1-82AB-2D8673BFF81C}" dt="2025-03-14T08:07:42.373" v="19" actId="478"/>
          <ac:picMkLst>
            <pc:docMk/>
            <pc:sldMk cId="4199367893" sldId="505"/>
            <ac:picMk id="10" creationId="{2077E2BC-83DF-E593-373D-0440CAB607A3}"/>
          </ac:picMkLst>
        </pc:picChg>
        <pc:picChg chg="add mod">
          <ac:chgData name="Warunyootangplap@gmail.com" userId="8319bb4dd5a5505a" providerId="LiveId" clId="{FC61665A-91D9-48B1-82AB-2D8673BFF81C}" dt="2025-03-18T12:17:20.907" v="428" actId="1037"/>
          <ac:picMkLst>
            <pc:docMk/>
            <pc:sldMk cId="4199367893" sldId="505"/>
            <ac:picMk id="10" creationId="{BE89E0F9-4020-49CD-BF13-F43366A61CDE}"/>
          </ac:picMkLst>
        </pc:picChg>
      </pc:sldChg>
      <pc:sldChg chg="addSp delSp modSp add mod">
        <pc:chgData name="Warunyootangplap@gmail.com" userId="8319bb4dd5a5505a" providerId="LiveId" clId="{FC61665A-91D9-48B1-82AB-2D8673BFF81C}" dt="2025-03-22T04:26:22.987" v="556" actId="1036"/>
        <pc:sldMkLst>
          <pc:docMk/>
          <pc:sldMk cId="1154817312" sldId="506"/>
        </pc:sldMkLst>
        <pc:spChg chg="add mod">
          <ac:chgData name="Warunyootangplap@gmail.com" userId="8319bb4dd5a5505a" providerId="LiveId" clId="{FC61665A-91D9-48B1-82AB-2D8673BFF81C}" dt="2025-03-22T04:26:12.417" v="549" actId="113"/>
          <ac:spMkLst>
            <pc:docMk/>
            <pc:sldMk cId="1154817312" sldId="506"/>
            <ac:spMk id="2" creationId="{EAA6A9FE-DD77-428D-AB5E-693A1722D693}"/>
          </ac:spMkLst>
        </pc:spChg>
        <pc:spChg chg="del mod">
          <ac:chgData name="Warunyootangplap@gmail.com" userId="8319bb4dd5a5505a" providerId="LiveId" clId="{FC61665A-91D9-48B1-82AB-2D8673BFF81C}" dt="2025-03-22T04:11:40.945" v="432" actId="478"/>
          <ac:spMkLst>
            <pc:docMk/>
            <pc:sldMk cId="1154817312" sldId="506"/>
            <ac:spMk id="10" creationId="{B01D43C5-F855-C2DE-CDB9-CEF5823F957D}"/>
          </ac:spMkLst>
        </pc:spChg>
        <pc:spChg chg="del">
          <ac:chgData name="Warunyootangplap@gmail.com" userId="8319bb4dd5a5505a" providerId="LiveId" clId="{FC61665A-91D9-48B1-82AB-2D8673BFF81C}" dt="2025-03-22T04:11:46.293" v="439" actId="478"/>
          <ac:spMkLst>
            <pc:docMk/>
            <pc:sldMk cId="1154817312" sldId="506"/>
            <ac:spMk id="11" creationId="{781C9FBB-DE9A-B7E6-470F-56FCD6C2B58E}"/>
          </ac:spMkLst>
        </pc:spChg>
        <pc:spChg chg="del mod">
          <ac:chgData name="Warunyootangplap@gmail.com" userId="8319bb4dd5a5505a" providerId="LiveId" clId="{FC61665A-91D9-48B1-82AB-2D8673BFF81C}" dt="2025-03-22T04:11:43.013" v="435" actId="478"/>
          <ac:spMkLst>
            <pc:docMk/>
            <pc:sldMk cId="1154817312" sldId="506"/>
            <ac:spMk id="12" creationId="{0C66125C-771D-489E-30B3-53862A695C07}"/>
          </ac:spMkLst>
        </pc:spChg>
        <pc:spChg chg="del">
          <ac:chgData name="Warunyootangplap@gmail.com" userId="8319bb4dd5a5505a" providerId="LiveId" clId="{FC61665A-91D9-48B1-82AB-2D8673BFF81C}" dt="2025-03-22T04:11:39.586" v="430" actId="478"/>
          <ac:spMkLst>
            <pc:docMk/>
            <pc:sldMk cId="1154817312" sldId="506"/>
            <ac:spMk id="13" creationId="{51F12BC7-DC6A-D956-1265-609232CA3CF8}"/>
          </ac:spMkLst>
        </pc:spChg>
        <pc:spChg chg="del">
          <ac:chgData name="Warunyootangplap@gmail.com" userId="8319bb4dd5a5505a" providerId="LiveId" clId="{FC61665A-91D9-48B1-82AB-2D8673BFF81C}" dt="2025-03-22T04:11:45.132" v="438" actId="478"/>
          <ac:spMkLst>
            <pc:docMk/>
            <pc:sldMk cId="1154817312" sldId="506"/>
            <ac:spMk id="14" creationId="{712B126E-5B66-2513-9908-CAD6AA771941}"/>
          </ac:spMkLst>
        </pc:spChg>
        <pc:spChg chg="del">
          <ac:chgData name="Warunyootangplap@gmail.com" userId="8319bb4dd5a5505a" providerId="LiveId" clId="{FC61665A-91D9-48B1-82AB-2D8673BFF81C}" dt="2025-03-22T04:11:43.577" v="436" actId="478"/>
          <ac:spMkLst>
            <pc:docMk/>
            <pc:sldMk cId="1154817312" sldId="506"/>
            <ac:spMk id="15" creationId="{7E870184-091A-CDD8-5C21-BC0A64B231CB}"/>
          </ac:spMkLst>
        </pc:spChg>
        <pc:spChg chg="add mod">
          <ac:chgData name="Warunyootangplap@gmail.com" userId="8319bb4dd5a5505a" providerId="LiveId" clId="{FC61665A-91D9-48B1-82AB-2D8673BFF81C}" dt="2025-03-22T04:26:01.223" v="546" actId="1076"/>
          <ac:spMkLst>
            <pc:docMk/>
            <pc:sldMk cId="1154817312" sldId="506"/>
            <ac:spMk id="21" creationId="{DE37118A-E9E0-4921-AE7E-C824E87D9B45}"/>
          </ac:spMkLst>
        </pc:spChg>
        <pc:picChg chg="del">
          <ac:chgData name="Warunyootangplap@gmail.com" userId="8319bb4dd5a5505a" providerId="LiveId" clId="{FC61665A-91D9-48B1-82AB-2D8673BFF81C}" dt="2025-03-22T04:11:41.462" v="433" actId="478"/>
          <ac:picMkLst>
            <pc:docMk/>
            <pc:sldMk cId="1154817312" sldId="506"/>
            <ac:picMk id="3" creationId="{D0B26782-FB81-4D7D-99F4-2D3C53B4B921}"/>
          </ac:picMkLst>
        </pc:picChg>
        <pc:picChg chg="del">
          <ac:chgData name="Warunyootangplap@gmail.com" userId="8319bb4dd5a5505a" providerId="LiveId" clId="{FC61665A-91D9-48B1-82AB-2D8673BFF81C}" dt="2025-03-22T04:11:46.941" v="440" actId="478"/>
          <ac:picMkLst>
            <pc:docMk/>
            <pc:sldMk cId="1154817312" sldId="506"/>
            <ac:picMk id="8" creationId="{687444E5-F4C0-4433-A9EA-7B98457CCE82}"/>
          </ac:picMkLst>
        </pc:picChg>
        <pc:picChg chg="add del mod">
          <ac:chgData name="Warunyootangplap@gmail.com" userId="8319bb4dd5a5505a" providerId="LiveId" clId="{FC61665A-91D9-48B1-82AB-2D8673BFF81C}" dt="2025-03-22T04:24:18.254" v="516" actId="478"/>
          <ac:picMkLst>
            <pc:docMk/>
            <pc:sldMk cId="1154817312" sldId="506"/>
            <ac:picMk id="9" creationId="{328B4A6E-B6C9-4009-B93E-5169DBBF7097}"/>
          </ac:picMkLst>
        </pc:picChg>
        <pc:picChg chg="del">
          <ac:chgData name="Warunyootangplap@gmail.com" userId="8319bb4dd5a5505a" providerId="LiveId" clId="{FC61665A-91D9-48B1-82AB-2D8673BFF81C}" dt="2025-03-22T04:11:44.010" v="437" actId="478"/>
          <ac:picMkLst>
            <pc:docMk/>
            <pc:sldMk cId="1154817312" sldId="506"/>
            <ac:picMk id="16" creationId="{A260DE85-B1F6-491E-940A-E5C950E3114C}"/>
          </ac:picMkLst>
        </pc:picChg>
        <pc:picChg chg="add mod">
          <ac:chgData name="Warunyootangplap@gmail.com" userId="8319bb4dd5a5505a" providerId="LiveId" clId="{FC61665A-91D9-48B1-82AB-2D8673BFF81C}" dt="2025-03-22T04:26:22.987" v="556" actId="1036"/>
          <ac:picMkLst>
            <pc:docMk/>
            <pc:sldMk cId="1154817312" sldId="506"/>
            <ac:picMk id="19" creationId="{29CD751C-E802-4FBE-BA54-5840F67E238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DB8AF65-35A8-9465-6B0D-C23B5F40FE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6DA7295E-0C38-DEC8-8289-EC59AE6F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F1FC966-80EB-540B-C6E0-DE94D2468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C2A44D12-B5C3-FFEB-5A34-51F7D0451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E7ED5B5-D41E-DCE9-F44C-DDDFD03AD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457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18465C3-3B4A-140F-9E26-CC59B5D30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5E54C3BA-464D-0B83-1C94-53D474FA08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A68EDB56-4DB8-CF28-728E-B4E28ABFE4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84007360-9A0F-9679-E7DA-7A2A50676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40CFFA38-3F49-F62C-3E9A-9FA48D691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82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>
            <a:extLst>
              <a:ext uri="{FF2B5EF4-FFF2-40B4-BE49-F238E27FC236}">
                <a16:creationId xmlns:a16="http://schemas.microsoft.com/office/drawing/2014/main" id="{8D6755B9-4041-96D1-0812-163D709626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แนวตั้ง 2">
            <a:extLst>
              <a:ext uri="{FF2B5EF4-FFF2-40B4-BE49-F238E27FC236}">
                <a16:creationId xmlns:a16="http://schemas.microsoft.com/office/drawing/2014/main" id="{D566C2C5-D3F0-3169-EA56-07007B6682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15D4A701-BBEE-D95A-242C-B18BCA92B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DE5F2244-7B93-E61D-94FC-3B43F0DDA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FC73771F-EF9F-42E1-234A-95DF9E39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689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F9018422-A5CC-DD02-B193-3FA2D1A220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519963E2-AB5C-C253-7CD7-8F5E0CA070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D6E11710-D44C-1B4E-2E9A-076509985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F6019EF9-7234-C2A7-3D11-D625A1426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2B16F023-27D6-CC86-64D9-C2C044E29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9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F1B3D96-53A8-0E70-E04C-E5DED0F8B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A2E47678-8E2C-CDF2-B9FC-2DD23D2FF8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C2E245F4-50B9-E75C-A8F5-054A7E925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01A582E7-ADE0-5B68-90B8-E804E3DBB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5A22B959-D4BC-C502-E76B-425E9BFC5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248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A5D9C123-F732-1BF2-E8F4-5614F6F926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9F7158B8-632E-A487-289B-02C2B5AA10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5ACC65A0-847B-2D60-13C2-78BB246B1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6EDA0662-B348-2460-2755-1F13FE399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607A9165-6511-BEB7-B1C5-AC03400A90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0BE4D255-113E-D416-EC68-6F3E04A8C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8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C73EC064-5FF5-B2AB-4718-109D110F2A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8F66580-8DD5-CD1D-5D94-3E9CC93E38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>
            <a:extLst>
              <a:ext uri="{FF2B5EF4-FFF2-40B4-BE49-F238E27FC236}">
                <a16:creationId xmlns:a16="http://schemas.microsoft.com/office/drawing/2014/main" id="{9626DB66-4A3D-AEF5-975E-6AD9EFCF76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5" name="ตัวแทนข้อความ 4">
            <a:extLst>
              <a:ext uri="{FF2B5EF4-FFF2-40B4-BE49-F238E27FC236}">
                <a16:creationId xmlns:a16="http://schemas.microsoft.com/office/drawing/2014/main" id="{78B6548E-6BBA-20E5-2F9F-3487F57F10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>
            <a:extLst>
              <a:ext uri="{FF2B5EF4-FFF2-40B4-BE49-F238E27FC236}">
                <a16:creationId xmlns:a16="http://schemas.microsoft.com/office/drawing/2014/main" id="{0F044F44-E88E-5CE6-7AE3-FCDD544C64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7" name="ตัวแทนวันที่ 6">
            <a:extLst>
              <a:ext uri="{FF2B5EF4-FFF2-40B4-BE49-F238E27FC236}">
                <a16:creationId xmlns:a16="http://schemas.microsoft.com/office/drawing/2014/main" id="{A0A939A8-7336-CF47-4543-1CBD7B83C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8" name="ตัวแทนท้ายกระดาษ 7">
            <a:extLst>
              <a:ext uri="{FF2B5EF4-FFF2-40B4-BE49-F238E27FC236}">
                <a16:creationId xmlns:a16="http://schemas.microsoft.com/office/drawing/2014/main" id="{9439494C-7545-23E5-6F31-FCC56AEA7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ตัวแทนหมายเลขสไลด์ 8">
            <a:extLst>
              <a:ext uri="{FF2B5EF4-FFF2-40B4-BE49-F238E27FC236}">
                <a16:creationId xmlns:a16="http://schemas.microsoft.com/office/drawing/2014/main" id="{27D008EE-A033-EE57-5FE3-71880842F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28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1EE322D-53BA-3FC5-CD94-913FB0FEA4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วันที่ 2">
            <a:extLst>
              <a:ext uri="{FF2B5EF4-FFF2-40B4-BE49-F238E27FC236}">
                <a16:creationId xmlns:a16="http://schemas.microsoft.com/office/drawing/2014/main" id="{61231487-40BA-299A-BF37-60E9AFBE75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4" name="ตัวแทนท้ายกระดาษ 3">
            <a:extLst>
              <a:ext uri="{FF2B5EF4-FFF2-40B4-BE49-F238E27FC236}">
                <a16:creationId xmlns:a16="http://schemas.microsoft.com/office/drawing/2014/main" id="{5C2E1D2A-F6D0-3130-5561-EBB0343DF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ตัวแทนหมายเลขสไลด์ 4">
            <a:extLst>
              <a:ext uri="{FF2B5EF4-FFF2-40B4-BE49-F238E27FC236}">
                <a16:creationId xmlns:a16="http://schemas.microsoft.com/office/drawing/2014/main" id="{401117C2-4186-CFCC-B2E0-8CB4FC4DA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261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>
            <a:extLst>
              <a:ext uri="{FF2B5EF4-FFF2-40B4-BE49-F238E27FC236}">
                <a16:creationId xmlns:a16="http://schemas.microsoft.com/office/drawing/2014/main" id="{633112B4-CC9D-5ED3-258B-5AA07D3C7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3" name="ตัวแทนท้ายกระดาษ 2">
            <a:extLst>
              <a:ext uri="{FF2B5EF4-FFF2-40B4-BE49-F238E27FC236}">
                <a16:creationId xmlns:a16="http://schemas.microsoft.com/office/drawing/2014/main" id="{C6FBC575-3062-6CE6-16E8-5D01D1418E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ตัวแทนหมายเลขสไลด์ 3">
            <a:extLst>
              <a:ext uri="{FF2B5EF4-FFF2-40B4-BE49-F238E27FC236}">
                <a16:creationId xmlns:a16="http://schemas.microsoft.com/office/drawing/2014/main" id="{0335FC51-6442-EB6B-A511-BF1EE6F63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966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59BA07DA-3B85-1CED-D076-99CCB4C5B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เนื้อหา 2">
            <a:extLst>
              <a:ext uri="{FF2B5EF4-FFF2-40B4-BE49-F238E27FC236}">
                <a16:creationId xmlns:a16="http://schemas.microsoft.com/office/drawing/2014/main" id="{DCEE3F89-D742-ADA9-81D9-EB00569B1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F51CF1F7-2C45-B77E-0CBA-4831F3FFE8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59766D30-2D7B-F8DB-53E7-8B1D49F028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F2820258-F35E-083E-074B-0AD09A323F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F2564248-05F1-7558-FB8A-9EC6D18429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16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62C7D54B-EDC9-C18D-2CEB-1BA19CD09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รูปภาพ 2">
            <a:extLst>
              <a:ext uri="{FF2B5EF4-FFF2-40B4-BE49-F238E27FC236}">
                <a16:creationId xmlns:a16="http://schemas.microsoft.com/office/drawing/2014/main" id="{E9F8F1AE-4D41-78B7-80E3-8FD18161E7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ตัวแทนข้อความ 3">
            <a:extLst>
              <a:ext uri="{FF2B5EF4-FFF2-40B4-BE49-F238E27FC236}">
                <a16:creationId xmlns:a16="http://schemas.microsoft.com/office/drawing/2014/main" id="{7C81E675-60B3-6575-7514-35671CDD8C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>
            <a:extLst>
              <a:ext uri="{FF2B5EF4-FFF2-40B4-BE49-F238E27FC236}">
                <a16:creationId xmlns:a16="http://schemas.microsoft.com/office/drawing/2014/main" id="{A2581973-A3C0-1220-AC6A-3E83626CD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6" name="ตัวแทนท้ายกระดาษ 5">
            <a:extLst>
              <a:ext uri="{FF2B5EF4-FFF2-40B4-BE49-F238E27FC236}">
                <a16:creationId xmlns:a16="http://schemas.microsoft.com/office/drawing/2014/main" id="{8FAB1F40-11E3-9320-6F58-7777D83EA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ตัวแทนหมายเลขสไลด์ 6">
            <a:extLst>
              <a:ext uri="{FF2B5EF4-FFF2-40B4-BE49-F238E27FC236}">
                <a16:creationId xmlns:a16="http://schemas.microsoft.com/office/drawing/2014/main" id="{C1D4CAD7-8C2B-8CBC-6AC8-38D432A06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8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>
            <a:extLst>
              <a:ext uri="{FF2B5EF4-FFF2-40B4-BE49-F238E27FC236}">
                <a16:creationId xmlns:a16="http://schemas.microsoft.com/office/drawing/2014/main" id="{DF080735-4FE4-8D84-1CA2-E5D0C562F9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/>
          </a:p>
        </p:txBody>
      </p:sp>
      <p:sp>
        <p:nvSpPr>
          <p:cNvPr id="3" name="ตัวแทนข้อความ 2">
            <a:extLst>
              <a:ext uri="{FF2B5EF4-FFF2-40B4-BE49-F238E27FC236}">
                <a16:creationId xmlns:a16="http://schemas.microsoft.com/office/drawing/2014/main" id="{6622E92C-2DED-1410-164A-9551C0D445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/>
          </a:p>
        </p:txBody>
      </p:sp>
      <p:sp>
        <p:nvSpPr>
          <p:cNvPr id="4" name="ตัวแทนวันที่ 3">
            <a:extLst>
              <a:ext uri="{FF2B5EF4-FFF2-40B4-BE49-F238E27FC236}">
                <a16:creationId xmlns:a16="http://schemas.microsoft.com/office/drawing/2014/main" id="{F34252B4-B200-8B16-E30D-B5CEF32C2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8E2E16-AA57-4AEB-9510-54D6618FF9E6}" type="datetimeFigureOut">
              <a:rPr lang="en-US" smtClean="0"/>
              <a:t>3/28/2025</a:t>
            </a:fld>
            <a:endParaRPr lang="en-US"/>
          </a:p>
        </p:txBody>
      </p:sp>
      <p:sp>
        <p:nvSpPr>
          <p:cNvPr id="5" name="ตัวแทนท้ายกระดาษ 4">
            <a:extLst>
              <a:ext uri="{FF2B5EF4-FFF2-40B4-BE49-F238E27FC236}">
                <a16:creationId xmlns:a16="http://schemas.microsoft.com/office/drawing/2014/main" id="{4898C8FA-8B4F-BBBF-F6B2-5CA9552738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ตัวแทนหมายเลขสไลด์ 5">
            <a:extLst>
              <a:ext uri="{FF2B5EF4-FFF2-40B4-BE49-F238E27FC236}">
                <a16:creationId xmlns:a16="http://schemas.microsoft.com/office/drawing/2014/main" id="{3F87EF46-AC86-3DD8-5628-8C6CE4878A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08AA10-8E8B-4CF9-B0EA-ACB66A2D61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616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6A6CD2-1CE4-B747-33C7-816F28A3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31">
            <a:extLst>
              <a:ext uri="{FF2B5EF4-FFF2-40B4-BE49-F238E27FC236}">
                <a16:creationId xmlns:a16="http://schemas.microsoft.com/office/drawing/2014/main" id="{29F89B90-9213-C73D-FA7C-D380DBA297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855" y="3290861"/>
            <a:ext cx="2191437" cy="2579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สี่เหลี่ยมผืนผ้า 14">
            <a:extLst>
              <a:ext uri="{FF2B5EF4-FFF2-40B4-BE49-F238E27FC236}">
                <a16:creationId xmlns:a16="http://schemas.microsoft.com/office/drawing/2014/main" id="{9055E4D3-C78F-0CD0-FDA7-71F8AC6D9C3C}"/>
              </a:ext>
            </a:extLst>
          </p:cNvPr>
          <p:cNvSpPr/>
          <p:nvPr/>
        </p:nvSpPr>
        <p:spPr>
          <a:xfrm>
            <a:off x="8358637" y="5884548"/>
            <a:ext cx="2999655" cy="90794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พ.ต.ท.วุฒิชัย ทวีกาญจนวัฒน์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rgbClr val="2108D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IT๙" pitchFamily="34" charset="-34"/>
                <a:ea typeface="+mn-ea"/>
                <a:cs typeface="TH SarabunIT๙" pitchFamily="34" charset="-34"/>
              </a:rPr>
              <a:t>รอง ผกก.สส.สภ.บางโทรัด</a:t>
            </a:r>
          </a:p>
        </p:txBody>
      </p:sp>
      <p:sp>
        <p:nvSpPr>
          <p:cNvPr id="16" name="กล่องข้อความ 15">
            <a:extLst>
              <a:ext uri="{FF2B5EF4-FFF2-40B4-BE49-F238E27FC236}">
                <a16:creationId xmlns:a16="http://schemas.microsoft.com/office/drawing/2014/main" id="{3A1F7FB1-6049-C4B7-8B50-C3B4034C4829}"/>
              </a:ext>
            </a:extLst>
          </p:cNvPr>
          <p:cNvSpPr txBox="1"/>
          <p:nvPr/>
        </p:nvSpPr>
        <p:spPr>
          <a:xfrm>
            <a:off x="322828" y="2237214"/>
            <a:ext cx="7712554" cy="230832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งานสืบสวน สภ.บางโทรัด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แสดงภาพและรายละเอียดของการปฏิบัติงาน</a:t>
            </a:r>
          </a:p>
          <a:p>
            <a:pPr algn="ctr"/>
            <a:r>
              <a:rPr lang="th-TH" sz="4800" b="1" dirty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ประจำเดือน มีนาคม 2568</a:t>
            </a: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:a16="http://schemas.microsoft.com/office/drawing/2014/main" id="{76DC2D45-848A-CB62-BF1C-4369943B8B4F}"/>
              </a:ext>
            </a:extLst>
          </p:cNvPr>
          <p:cNvSpPr txBox="1"/>
          <p:nvPr/>
        </p:nvSpPr>
        <p:spPr>
          <a:xfrm>
            <a:off x="8283687" y="1972821"/>
            <a:ext cx="35105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IT๙" panose="020B0500040200020003" pitchFamily="34" charset="-34"/>
                <a:cs typeface="TH SarabunIT๙" panose="020B0500040200020003" pitchFamily="34" charset="-34"/>
              </a:rPr>
              <a:t>ข้อมูล ณ วันที่ 31 ธันวาคม 2567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75381414-2171-3003-C7F3-187E23C0B0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242396" cy="873819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073D4BF0-BF82-F697-458D-846EB20FC0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74386" y="46266"/>
            <a:ext cx="859959" cy="837599"/>
          </a:xfrm>
          <a:prstGeom prst="rect">
            <a:avLst/>
          </a:prstGeom>
        </p:spPr>
      </p:pic>
      <p:sp>
        <p:nvSpPr>
          <p:cNvPr id="21" name="กล่องข้อความ 20">
            <a:extLst>
              <a:ext uri="{FF2B5EF4-FFF2-40B4-BE49-F238E27FC236}">
                <a16:creationId xmlns:a16="http://schemas.microsoft.com/office/drawing/2014/main" id="{CFEC0F3E-4877-FC43-785A-0155952AEB4F}"/>
              </a:ext>
            </a:extLst>
          </p:cNvPr>
          <p:cNvSpPr txBox="1"/>
          <p:nvPr/>
        </p:nvSpPr>
        <p:spPr>
          <a:xfrm>
            <a:off x="4940970" y="-254169"/>
            <a:ext cx="676976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 </a:t>
            </a:r>
            <a:r>
              <a:rPr lang="en-US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66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66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24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2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  <a:p>
            <a:pPr algn="r"/>
            <a:r>
              <a:rPr lang="th-TH" sz="2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ของสถานีตำรวจภูธรบางโทรัด</a:t>
            </a:r>
            <a:endParaRPr lang="en-US" sz="28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4209E11-D5DE-BA7B-50ED-EE1AE2C1B560}"/>
              </a:ext>
            </a:extLst>
          </p:cNvPr>
          <p:cNvSpPr txBox="1"/>
          <p:nvPr/>
        </p:nvSpPr>
        <p:spPr>
          <a:xfrm>
            <a:off x="3062201" y="6188"/>
            <a:ext cx="13149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8B91D326-AF77-AE43-E3F1-0839271423CE}"/>
              </a:ext>
            </a:extLst>
          </p:cNvPr>
          <p:cNvSpPr txBox="1"/>
          <p:nvPr/>
        </p:nvSpPr>
        <p:spPr>
          <a:xfrm>
            <a:off x="3062201" y="609041"/>
            <a:ext cx="131492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</p:spTree>
    <p:extLst>
      <p:ext uri="{BB962C8B-B14F-4D97-AF65-F5344CB8AC3E}">
        <p14:creationId xmlns:p14="http://schemas.microsoft.com/office/powerpoint/2010/main" val="3252511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6671AF-CFA9-A010-7248-868CE6DAD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C7526D1-D9CF-4459-92A5-72A746029E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1DBF4BC7-01F5-A174-BDF2-917E6D8663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518677F0-939E-365D-4B07-AEF560CF0035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21273E61-05CA-F658-094D-80C148990564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4" name="กล่องข้อความ 3">
            <a:extLst>
              <a:ext uri="{FF2B5EF4-FFF2-40B4-BE49-F238E27FC236}">
                <a16:creationId xmlns:a16="http://schemas.microsoft.com/office/drawing/2014/main" id="{313E6746-878D-5EDE-95DE-D2749A3A2026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EAA6A9FE-DD77-428D-AB5E-693A1722D693}"/>
              </a:ext>
            </a:extLst>
          </p:cNvPr>
          <p:cNvSpPr txBox="1"/>
          <p:nvPr/>
        </p:nvSpPr>
        <p:spPr>
          <a:xfrm>
            <a:off x="2081227" y="1323807"/>
            <a:ext cx="75482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วันนี้ </a:t>
            </a:r>
            <a:r>
              <a:rPr lang="en-GB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20 </a:t>
            </a:r>
            <a:r>
              <a:rPr lang="th-TH" sz="2000" b="1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มีนาคม 2568 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พ.ต.ท.วุฒิชัย  ทวีกาญจนวัฒน์ รอง ผกก.สส.สภ.บางโทรัด พร้อมชุดสืบสวน สภ.บางโทรัด  ได้เป็นตัวแทน พ.ต.อ.ทูล เดชคุณมาก ผกก.สภ.บางโทรัดเข้าร่วมหารือ พ.ต.ท.โอภาส วงษ์หงส์ ผู้อำนวยการส่วนอำนวยการบังคับใช้กฎหมาย ปปส.ภ.7 ถึงแนวทางปฏิบัติการขับเคลื่อนการป้องกันและแก้ไขปัญหายาเสพติด ตามนโยบายผู้บังคับบัญชา การขยายผล การยึดทรัพย์ และการเบิกจ่ายงบประมาณตามระเบียบ ณ​ ห้องประชุม ปปส.ภ.7</a:t>
            </a:r>
            <a:endParaRPr lang="en-GB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pic>
        <p:nvPicPr>
          <p:cNvPr id="19" name="รูปภาพ 18">
            <a:extLst>
              <a:ext uri="{FF2B5EF4-FFF2-40B4-BE49-F238E27FC236}">
                <a16:creationId xmlns:a16="http://schemas.microsoft.com/office/drawing/2014/main" id="{29CD751C-E802-4FBE-BA54-5840F67E23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9866" y="3048168"/>
            <a:ext cx="6166228" cy="3656274"/>
          </a:xfrm>
          <a:prstGeom prst="rect">
            <a:avLst/>
          </a:prstGeom>
        </p:spPr>
      </p:pic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DE37118A-E9E0-4921-AE7E-C824E87D9B45}"/>
              </a:ext>
            </a:extLst>
          </p:cNvPr>
          <p:cNvSpPr/>
          <p:nvPr/>
        </p:nvSpPr>
        <p:spPr>
          <a:xfrm>
            <a:off x="1905744" y="1342400"/>
            <a:ext cx="7754471" cy="165131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48173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A1B67-84F3-A3ED-C918-6FF0675FA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B28F1263-9178-F0C0-D31B-EA44D0C64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5EBC05FF-FE35-2A87-CEAF-15D06A6BEC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0212E536-5615-DD59-8349-732826DB7F76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9D77C5AF-ED40-FEC9-83B8-28BF3575F4D6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93BCFAC1-EB76-51DF-FB31-A50273AD14BC}"/>
              </a:ext>
            </a:extLst>
          </p:cNvPr>
          <p:cNvSpPr txBox="1"/>
          <p:nvPr/>
        </p:nvSpPr>
        <p:spPr>
          <a:xfrm>
            <a:off x="736782" y="1301610"/>
            <a:ext cx="107184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10 มีนาคม ๒๕๖8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34 ปี สถานที่จับกุมต.บ้านบ่อ อ.เมืองสมุทรสาคร จ.สมุทรสาคร ในข้อหามียาเสพติดให้โทษประเภท1 (ยาอี)  ไว้ในความครอบครองโดยผิดกฎหมายและ มีวัตถุออกฤทธิ์ต่อจิตและประสาทประเภท2 (คีตามีนหรือยาเค) ไว้ในความครอบครองโดยผิดกฎหมาย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2.</a:t>
            </a:r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ผู้ต้องหา 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เป็นชาย อายุ 37 ปี สถานที่จับกุมต.กาหลง อ.เมืองสมุทรสาคร จ.สมุทรสาคร ในข้อหามียาเสพติดให้โทษประเภท1 (ยาบ้า) ไว้ในความครอบครองโดยผิดกฎหมาย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769C7A6A-7804-02C3-BDB2-34E8B34A03CF}"/>
              </a:ext>
            </a:extLst>
          </p:cNvPr>
          <p:cNvSpPr/>
          <p:nvPr/>
        </p:nvSpPr>
        <p:spPr>
          <a:xfrm>
            <a:off x="288759" y="1235049"/>
            <a:ext cx="10870654" cy="267765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1F8BB807-D75A-DDEC-71DA-33CEFC568329}"/>
              </a:ext>
            </a:extLst>
          </p:cNvPr>
          <p:cNvSpPr txBox="1"/>
          <p:nvPr/>
        </p:nvSpPr>
        <p:spPr>
          <a:xfrm>
            <a:off x="5916817" y="-159603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3" name="รูปภาพ 2">
            <a:extLst>
              <a:ext uri="{FF2B5EF4-FFF2-40B4-BE49-F238E27FC236}">
                <a16:creationId xmlns:a16="http://schemas.microsoft.com/office/drawing/2014/main" id="{DAA6BA69-4327-40E2-84BA-0E12CFAEC51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9"/>
          <a:stretch/>
        </p:blipFill>
        <p:spPr>
          <a:xfrm>
            <a:off x="176463" y="4079527"/>
            <a:ext cx="2969679" cy="2563855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4E3A9550-7A98-4316-B93D-06E0A1F314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702"/>
          <a:stretch/>
        </p:blipFill>
        <p:spPr>
          <a:xfrm>
            <a:off x="3270737" y="4088043"/>
            <a:ext cx="4159340" cy="2567801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EB081064-D545-483C-936B-BF842B52E5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4672" y="4100505"/>
            <a:ext cx="4211402" cy="255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993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CE9959-6BE5-25A1-9765-39126E65B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708DAE0-34DB-EA1C-F85C-2F72B75CFD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F4199EF7-FB03-0450-B98A-5AD32D4BF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944CC51B-EDDB-5607-DC3D-AE15D9E09704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4B9EE8FB-1E96-C92E-CA21-8529361476C0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8" name="สี่เหลี่ยมผืนผ้า 27">
            <a:extLst>
              <a:ext uri="{FF2B5EF4-FFF2-40B4-BE49-F238E27FC236}">
                <a16:creationId xmlns:a16="http://schemas.microsoft.com/office/drawing/2014/main" id="{D2CC0CC4-A751-50D0-549C-C7276E01FAD2}"/>
              </a:ext>
            </a:extLst>
          </p:cNvPr>
          <p:cNvSpPr/>
          <p:nvPr/>
        </p:nvSpPr>
        <p:spPr>
          <a:xfrm>
            <a:off x="6919563" y="4482284"/>
            <a:ext cx="213731" cy="10665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กล่องข้อความ 29">
            <a:extLst>
              <a:ext uri="{FF2B5EF4-FFF2-40B4-BE49-F238E27FC236}">
                <a16:creationId xmlns:a16="http://schemas.microsoft.com/office/drawing/2014/main" id="{F42A3A84-D9EC-CFD5-6E2B-CCA186E250A3}"/>
              </a:ext>
            </a:extLst>
          </p:cNvPr>
          <p:cNvSpPr txBox="1"/>
          <p:nvPr/>
        </p:nvSpPr>
        <p:spPr>
          <a:xfrm>
            <a:off x="332203" y="1432213"/>
            <a:ext cx="1162186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เมื่อวันที่  12 มีนาคม ๒๕๖8 พ.ต.ท.วิวัฒน์ชัย ยุทธธนชัย สว.สส.สภ.บางโทรัด พร้อมกำลังชุดสืบสวน สภ.บางโทรัด ดำเนินการตามโครงการสืบสวนปราบปรามอาชญากรรมและยาเสพติดได้มีการจับกุมตัวผู้ต้องหา ดังนี้</a:t>
            </a:r>
          </a:p>
          <a:p>
            <a:r>
              <a:rPr lang="en-US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1.ผู้ต้องหา เป็นชาย อายุ 30 ปี ในข้อหาจำหน่ายยาเสพติดให้โทษประเภท1 (ยาบ้า) โดยการมีไว้เพื่อจำหน่าย โดยกระทำเพื่อการค้า</a:t>
            </a:r>
          </a:p>
          <a:p>
            <a:r>
              <a:rPr lang="th-TH" sz="2400" kern="100" dirty="0"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</a:t>
            </a:r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 2.ผู้ต้องหา เป็นชาย อายุ 40 ปี ในข้อหาจำหน่ายยาเสพติดให้โทษประเภท1 (ยาบ้า) โดยการมีไว้เพื่อจำหน่าย โดยกระทำเพื่อการค้า</a:t>
            </a:r>
            <a:endParaRPr lang="th-TH" sz="2400" kern="100" dirty="0">
              <a:latin typeface="TH SarabunIT๙" panose="020B0500040200020003" pitchFamily="34" charset="-34"/>
              <a:ea typeface="Calibri" panose="020F0502020204030204" pitchFamily="34" charset="0"/>
              <a:cs typeface="TH SarabunIT๙" panose="020B0500040200020003" pitchFamily="34" charset="-34"/>
            </a:endParaRPr>
          </a:p>
          <a:p>
            <a:r>
              <a:rPr lang="th-TH" sz="2400" kern="100" dirty="0">
                <a:effectLst/>
                <a:latin typeface="TH SarabunIT๙" panose="020B0500040200020003" pitchFamily="34" charset="-34"/>
                <a:ea typeface="Calibri" panose="020F0502020204030204" pitchFamily="34" charset="0"/>
                <a:cs typeface="TH SarabunIT๙" panose="020B0500040200020003" pitchFamily="34" charset="-34"/>
              </a:rPr>
              <a:t>	 3.ผู้ต้องหา เป็นชาย อายุ 30 ปี ในข้อหาจำหน่ายยาเสพติดให้โทษประเภท1 (ยาบ้า) โดยการมีไว้เพื่อจำหน่าย โดยกระทำเพื่อการค้า</a:t>
            </a:r>
          </a:p>
        </p:txBody>
      </p:sp>
      <p:sp>
        <p:nvSpPr>
          <p:cNvPr id="34" name="สี่เหลี่ยมผืนผ้า 33">
            <a:extLst>
              <a:ext uri="{FF2B5EF4-FFF2-40B4-BE49-F238E27FC236}">
                <a16:creationId xmlns:a16="http://schemas.microsoft.com/office/drawing/2014/main" id="{AC01BD92-05CA-26E9-4A23-483C45149514}"/>
              </a:ext>
            </a:extLst>
          </p:cNvPr>
          <p:cNvSpPr/>
          <p:nvPr/>
        </p:nvSpPr>
        <p:spPr>
          <a:xfrm>
            <a:off x="332203" y="1344566"/>
            <a:ext cx="11527594" cy="233232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2C16D264-AB57-52B0-2C4E-1058E0704D6D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F27B3344-6068-498F-93E6-3E9174CEB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403" y="3775647"/>
            <a:ext cx="5029618" cy="2980104"/>
          </a:xfrm>
          <a:prstGeom prst="rect">
            <a:avLst/>
          </a:prstGeom>
        </p:spPr>
      </p:pic>
      <p:pic>
        <p:nvPicPr>
          <p:cNvPr id="10" name="รูปภาพ 9">
            <a:extLst>
              <a:ext uri="{FF2B5EF4-FFF2-40B4-BE49-F238E27FC236}">
                <a16:creationId xmlns:a16="http://schemas.microsoft.com/office/drawing/2014/main" id="{BE89E0F9-4020-49CD-BF13-F43366A61C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710" y="3775647"/>
            <a:ext cx="4986438" cy="2980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367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D1FA1B-DBC7-FC11-3B10-F30473BE19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รูปภาพ 16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86F973A8-23D5-C478-3072-3BAFB7B5F8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4" b="-3971"/>
          <a:stretch/>
        </p:blipFill>
        <p:spPr>
          <a:xfrm>
            <a:off x="176463" y="13157"/>
            <a:ext cx="2049710" cy="798733"/>
          </a:xfrm>
          <a:prstGeom prst="rect">
            <a:avLst/>
          </a:prstGeom>
        </p:spPr>
      </p:pic>
      <p:pic>
        <p:nvPicPr>
          <p:cNvPr id="20" name="รูปภาพ 19" descr="รูปภาพประกอบด้วย สัญลักษณ์, เครื่องหมาย&#10;&#10;คำอธิบายที่สร้างโดยอัตโนมัติ">
            <a:extLst>
              <a:ext uri="{FF2B5EF4-FFF2-40B4-BE49-F238E27FC236}">
                <a16:creationId xmlns:a16="http://schemas.microsoft.com/office/drawing/2014/main" id="{9E5EF670-57C2-C66D-FAC8-137BC3DEF6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272" b="-2331"/>
          <a:stretch/>
        </p:blipFill>
        <p:spPr>
          <a:xfrm>
            <a:off x="2214427" y="46266"/>
            <a:ext cx="786064" cy="765625"/>
          </a:xfrm>
          <a:prstGeom prst="rect">
            <a:avLst/>
          </a:prstGeom>
        </p:spPr>
      </p:pic>
      <p:sp>
        <p:nvSpPr>
          <p:cNvPr id="6" name="กล่องข้อความ 5">
            <a:extLst>
              <a:ext uri="{FF2B5EF4-FFF2-40B4-BE49-F238E27FC236}">
                <a16:creationId xmlns:a16="http://schemas.microsoft.com/office/drawing/2014/main" id="{7F9B27F2-8351-D60D-347C-5A7666DECDEF}"/>
              </a:ext>
            </a:extLst>
          </p:cNvPr>
          <p:cNvSpPr txBox="1"/>
          <p:nvPr/>
        </p:nvSpPr>
        <p:spPr>
          <a:xfrm>
            <a:off x="3017231" y="-23792"/>
            <a:ext cx="12019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UPC" panose="02020603050405020304" pitchFamily="18" charset="-34"/>
                <a:ea typeface="+mn-ea"/>
                <a:cs typeface="AngsanaUPC" panose="02020603050405020304" pitchFamily="18" charset="-34"/>
              </a:rPr>
              <a:t>BPS</a:t>
            </a:r>
            <a:endParaRPr kumimoji="0" lang="th-TH" sz="54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UPC" panose="02020603050405020304" pitchFamily="18" charset="-34"/>
              <a:ea typeface="+mn-ea"/>
              <a:cs typeface="AngsanaUPC" panose="02020603050405020304" pitchFamily="18" charset="-34"/>
            </a:endParaRP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:a16="http://schemas.microsoft.com/office/drawing/2014/main" id="{C5164435-331A-A3B4-AABD-506BEB1ABF12}"/>
              </a:ext>
            </a:extLst>
          </p:cNvPr>
          <p:cNvSpPr txBox="1"/>
          <p:nvPr/>
        </p:nvSpPr>
        <p:spPr>
          <a:xfrm>
            <a:off x="3017231" y="579061"/>
            <a:ext cx="120193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thaiDist" defTabSz="45722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05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สถานีตำรวจภูธรบางโทรัด</a:t>
            </a:r>
          </a:p>
        </p:txBody>
      </p:sp>
      <p:sp>
        <p:nvSpPr>
          <p:cNvPr id="21" name="สี่เหลี่ยมผืนผ้า 20">
            <a:extLst>
              <a:ext uri="{FF2B5EF4-FFF2-40B4-BE49-F238E27FC236}">
                <a16:creationId xmlns:a16="http://schemas.microsoft.com/office/drawing/2014/main" id="{A2069F7C-A464-CF62-C6E5-7782D373F502}"/>
              </a:ext>
            </a:extLst>
          </p:cNvPr>
          <p:cNvSpPr/>
          <p:nvPr/>
        </p:nvSpPr>
        <p:spPr>
          <a:xfrm>
            <a:off x="6379537" y="5115513"/>
            <a:ext cx="332935" cy="1262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:a16="http://schemas.microsoft.com/office/drawing/2014/main" id="{46EECEAF-34F6-FD57-DAED-3A300B27BB48}"/>
              </a:ext>
            </a:extLst>
          </p:cNvPr>
          <p:cNvSpPr txBox="1"/>
          <p:nvPr/>
        </p:nvSpPr>
        <p:spPr>
          <a:xfrm>
            <a:off x="5855345" y="-173624"/>
            <a:ext cx="60987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POLICE ITA</a:t>
            </a:r>
            <a:r>
              <a:rPr lang="th-TH" sz="54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</a:t>
            </a:r>
            <a:endParaRPr lang="en-US" sz="5400" b="1" dirty="0">
              <a:ln w="22225">
                <a:solidFill>
                  <a:schemeClr val="tx1"/>
                </a:solidFill>
                <a:prstDash val="solid"/>
              </a:ln>
              <a:latin typeface="TH SarabunIT๙" panose="020B0500040200020003" pitchFamily="34" charset="-34"/>
              <a:cs typeface="TH SarabunIT๙" panose="020B0500040200020003" pitchFamily="34" charset="-34"/>
            </a:endParaRPr>
          </a:p>
          <a:p>
            <a:pPr algn="r"/>
            <a:r>
              <a:rPr lang="th-TH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การประเมิณคุณธรรมและความโปร่งใสในการดำเนินงานของหน่วยงานภาครัฐ</a:t>
            </a:r>
          </a:p>
          <a:p>
            <a:pPr algn="r"/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I N T E G R I T Y  &amp;  T R A N S P A R E N C Y  A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E S </a:t>
            </a:r>
            <a:r>
              <a:rPr lang="en-US" sz="1800" b="1" dirty="0" err="1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S</a:t>
            </a:r>
            <a:r>
              <a:rPr lang="en-US" sz="1800" b="1" dirty="0">
                <a:ln w="22225">
                  <a:solidFill>
                    <a:schemeClr val="tx1"/>
                  </a:solidFill>
                  <a:prstDash val="solid"/>
                </a:ln>
                <a:latin typeface="TH SarabunIT๙" panose="020B0500040200020003" pitchFamily="34" charset="-34"/>
                <a:cs typeface="TH SarabunIT๙" panose="020B0500040200020003" pitchFamily="34" charset="-34"/>
              </a:rPr>
              <a:t> M E N T</a:t>
            </a:r>
          </a:p>
        </p:txBody>
      </p:sp>
      <p:sp>
        <p:nvSpPr>
          <p:cNvPr id="5" name="กล่องข้อความ 4">
            <a:extLst>
              <a:ext uri="{FF2B5EF4-FFF2-40B4-BE49-F238E27FC236}">
                <a16:creationId xmlns:a16="http://schemas.microsoft.com/office/drawing/2014/main" id="{B17D7C7D-DD51-C055-98F7-5B9377F4D925}"/>
              </a:ext>
            </a:extLst>
          </p:cNvPr>
          <p:cNvSpPr txBox="1"/>
          <p:nvPr/>
        </p:nvSpPr>
        <p:spPr>
          <a:xfrm>
            <a:off x="565819" y="1241136"/>
            <a:ext cx="108921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⏰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วันนี้( 10 มีนาคม 2568)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👉🏻ภายใต้อำนวยการของ พ.ต.อ.ทูน เดชคุณมาก ผกก.สภ.บางโทรัด ได้มอบหมายให้</a:t>
            </a:r>
          </a:p>
          <a:p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📌พ.ต.ท.วุฒิชัย ทวีกาญจนวัฒน์ รอง ผกก.สส.สภ.บางโทรัด ,พ.ต.ท.วิวัฒน์ชัย ยุทธธนชัย สว.สส.สภ.บางโทรัด  พร้อมเจ้าหน้าที่ชุดสืบสวนสภ.บางโทรัด ร่วมกับเจ้าหน้าที่ กก.สส.ภ.จว.สมุทรสาคร ได้ติดตามรถจักรยานยนต์คืนหลังจากที่โดนขโมยไปไกลกว่า 500 กิโลเมตร พื้นที่จังหวัดชุมพร โดยการประชาสัมพันธ์ หาข้อมูลหลังจากได้รับแจ้ง และทราบว่ารถคันดังกล่าวอยู่ในพื้นที่ อ.ละ</a:t>
            </a:r>
            <a:r>
              <a:rPr lang="th-TH" sz="2000" dirty="0" err="1">
                <a:latin typeface="TH SarabunIT๙" panose="020B0500040200020003" pitchFamily="34" charset="-34"/>
                <a:cs typeface="TH SarabunIT๙" panose="020B0500040200020003" pitchFamily="34" charset="-34"/>
              </a:rPr>
              <a:t>แม</a:t>
            </a:r>
            <a:r>
              <a:rPr lang="th-TH" sz="2000" dirty="0">
                <a:latin typeface="TH SarabunIT๙" panose="020B0500040200020003" pitchFamily="34" charset="-34"/>
                <a:cs typeface="TH SarabunIT๙" panose="020B0500040200020003" pitchFamily="34" charset="-34"/>
              </a:rPr>
              <a:t>จว.ชุมพร ซึ่งได้ตรวจยึดไว้ จึงได้ประสานผู้เสียหายตรวจสอบและยืนยันว่าเป็นรถที่ได้ถูกขโมยไปและแจ้งความร้องทุกข์ไว้แล้ว สามารถติดตามนำมาคืนให้กับผู้เสียหายได้ภายใน 4 วันที่รถถูกขโมยไป</a:t>
            </a:r>
            <a:endParaRPr lang="en-US" sz="2000" dirty="0">
              <a:latin typeface="TH SarabunIT๙" panose="020B0500040200020003" pitchFamily="34" charset="-34"/>
              <a:cs typeface="TH SarabunIT๙" panose="020B0500040200020003" pitchFamily="34" charset="-34"/>
            </a:endParaRPr>
          </a:p>
        </p:txBody>
      </p:sp>
      <p:sp>
        <p:nvSpPr>
          <p:cNvPr id="16" name="สี่เหลี่ยมผืนผ้า 15">
            <a:extLst>
              <a:ext uri="{FF2B5EF4-FFF2-40B4-BE49-F238E27FC236}">
                <a16:creationId xmlns:a16="http://schemas.microsoft.com/office/drawing/2014/main" id="{4EC95C95-1E9C-57D5-E68A-248DD01036CD}"/>
              </a:ext>
            </a:extLst>
          </p:cNvPr>
          <p:cNvSpPr/>
          <p:nvPr/>
        </p:nvSpPr>
        <p:spPr>
          <a:xfrm>
            <a:off x="529641" y="1228751"/>
            <a:ext cx="11096540" cy="1951375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รูปภาพ 3">
            <a:extLst>
              <a:ext uri="{FF2B5EF4-FFF2-40B4-BE49-F238E27FC236}">
                <a16:creationId xmlns:a16="http://schemas.microsoft.com/office/drawing/2014/main" id="{B1122636-D166-408D-859A-A2612E8F5F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4621" y="3248493"/>
            <a:ext cx="5952930" cy="359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31602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803</Words>
  <Application>Microsoft Office PowerPoint</Application>
  <PresentationFormat>แบบจอกว้าง</PresentationFormat>
  <Paragraphs>44</Paragraphs>
  <Slides>5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5</vt:i4>
      </vt:variant>
    </vt:vector>
  </HeadingPairs>
  <TitlesOfParts>
    <vt:vector size="12" baseType="lpstr">
      <vt:lpstr>AngsanaUPC</vt:lpstr>
      <vt:lpstr>Aptos</vt:lpstr>
      <vt:lpstr>Aptos Display</vt:lpstr>
      <vt:lpstr>Arial</vt:lpstr>
      <vt:lpstr>TH SarabunIT๙</vt:lpstr>
      <vt:lpstr>TH SarabunPSK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name</dc:creator>
  <cp:lastModifiedBy>tawan chom</cp:lastModifiedBy>
  <cp:revision>21</cp:revision>
  <cp:lastPrinted>2024-11-19T10:59:30Z</cp:lastPrinted>
  <dcterms:created xsi:type="dcterms:W3CDTF">2024-11-19T07:19:49Z</dcterms:created>
  <dcterms:modified xsi:type="dcterms:W3CDTF">2025-03-28T11:20:00Z</dcterms:modified>
</cp:coreProperties>
</file>