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7" r:id="rId2"/>
    <p:sldId id="502" r:id="rId3"/>
    <p:sldId id="501" r:id="rId4"/>
    <p:sldId id="505" r:id="rId5"/>
    <p:sldId id="503" r:id="rId6"/>
    <p:sldId id="504" r:id="rId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3191" autoAdjust="0"/>
  </p:normalViewPr>
  <p:slideViewPr>
    <p:cSldViewPr snapToGrid="0">
      <p:cViewPr varScale="1">
        <p:scale>
          <a:sx n="103" d="100"/>
          <a:sy n="103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B8AF65-35A8-9465-6B0D-C23B5F40F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DA7295E-0C38-DEC8-8289-EC59AE6F4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F1FC966-80EB-540B-C6E0-DE94D246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2A44D12-B5C3-FFEB-5A34-51F7D045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E7ED5B5-D41E-DCE9-F44C-DDDFD03A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5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18465C3-3B4A-140F-9E26-CC59B5D3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E54C3BA-464D-0B83-1C94-53D474FA0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68EDB56-4DB8-CF28-728E-B4E28ABF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4007360-9A0F-9679-E7DA-7A2A5067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0CFFA38-3F49-F62C-3E9A-9FA48D6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8D6755B9-4041-96D1-0812-163D70962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566C2C5-D3F0-3169-EA56-07007B668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5D4A701-BBEE-D95A-242C-B18BCA92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E5F2244-7B93-E61D-94FC-3B43F0DD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C73771F-EF9F-42E1-234A-95DF9E39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8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018422-A5CC-DD02-B193-3FA2D1A2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19963E2-AB5C-C253-7CD7-8F5E0CA07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6E11710-D44C-1B4E-2E9A-07650998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6019EF9-7234-C2A7-3D11-D625A142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B16F023-27D6-CC86-64D9-C2C044E2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9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1B3D96-53A8-0E70-E04C-E5DED0F8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2E47678-8E2C-CDF2-B9FC-2DD23D2F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2E245F4-50B9-E75C-A8F5-054A7E9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1A582E7-ADE0-5B68-90B8-E804E3DB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A22B959-D4BC-C502-E76B-425E9BFC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4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5D9C123-F732-1BF2-E8F4-5614F6F9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F7158B8-632E-A487-289B-02C2B5AA1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ACC65A0-847B-2D60-13C2-78BB246B1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DA0662-B348-2460-2755-1F13FE39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07A9165-6511-BEB7-B1C5-AC03400A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BE4D255-113E-D416-EC68-6F3E04A8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73EC064-5FF5-B2AB-4718-109D110F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8F66580-8DD5-CD1D-5D94-3E9CC93E3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626DB66-4A3D-AEF5-975E-6AD9EFCF7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8B6548E-6BBA-20E5-2F9F-3487F57F1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F044F44-E88E-5CE6-7AE3-FCDD544C6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0A939A8-7336-CF47-4543-1CBD7B83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439494C-7545-23E5-6F31-FCC56AEA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7D008EE-A033-EE57-5FE3-71880842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8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EE322D-53BA-3FC5-CD94-913FB0FE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1231487-40BA-299A-BF37-60E9AFBE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C2E1D2A-F6D0-3130-5561-EBB0343D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01117C2-4186-CFCC-B2E0-8CB4FC4D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2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33112B4-CC9D-5ED3-258B-5AA07D3C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6FBC575-3062-6CE6-16E8-5D01D141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335FC51-6442-EB6B-A511-BF1EE6F6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BA07DA-3B85-1CED-D076-99CCB4C5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CEE3F89-D742-ADA9-81D9-EB00569B1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51CF1F7-2C45-B77E-0CBA-4831F3FFE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9766D30-2D7B-F8DB-53E7-8B1D49F0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2820258-F35E-083E-074B-0AD09A32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2564248-05F1-7558-FB8A-9EC6D184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1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C7D54B-EDC9-C18D-2CEB-1BA19CD0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9F8F1AE-4D41-78B7-80E3-8FD18161E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C81E675-60B3-6575-7514-35671CDD8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2581973-A3C0-1220-AC6A-3E83626C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FAB1F40-11E3-9320-6F58-7777D83E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1D4CAD7-8C2B-8CBC-6AC8-38D432A0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F080735-4FE4-8D84-1CA2-E5D0C562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622E92C-2DED-1410-164A-9551C0D44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34252B4-B200-8B16-E30D-B5CEF32C2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898C8FA-8B4F-BBBF-F6B2-5CA955273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F87EF46-AC86-3DD8-5628-8C6CE4878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1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A6CD2-1CE4-B747-33C7-816F28A34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1">
            <a:extLst>
              <a:ext uri="{FF2B5EF4-FFF2-40B4-BE49-F238E27FC236}">
                <a16:creationId xmlns:a16="http://schemas.microsoft.com/office/drawing/2014/main" id="{29F89B90-9213-C73D-FA7C-D380DBA29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855" y="3290861"/>
            <a:ext cx="2191437" cy="2579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9055E4D3-C78F-0CD0-FDA7-71F8AC6D9C3C}"/>
              </a:ext>
            </a:extLst>
          </p:cNvPr>
          <p:cNvSpPr/>
          <p:nvPr/>
        </p:nvSpPr>
        <p:spPr>
          <a:xfrm>
            <a:off x="8358637" y="5884548"/>
            <a:ext cx="2999655" cy="9079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2108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พ.ต.ท.วุฒิชัย ทวีกาญจนวัฒน์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2108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รอง ผกก.สส.สภ.บางโทรัด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3A1F7FB1-6049-C4B7-8B50-C3B4034C4829}"/>
              </a:ext>
            </a:extLst>
          </p:cNvPr>
          <p:cNvSpPr txBox="1"/>
          <p:nvPr/>
        </p:nvSpPr>
        <p:spPr>
          <a:xfrm>
            <a:off x="322828" y="2237214"/>
            <a:ext cx="771255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งานสืบสวน สภ.บางโทรัด</a:t>
            </a:r>
          </a:p>
          <a:p>
            <a:pPr algn="ctr"/>
            <a:r>
              <a:rPr lang="th-TH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แสดงภาพและรายละเอียดของการปฏิบัติงาน</a:t>
            </a:r>
          </a:p>
          <a:p>
            <a:pPr algn="ctr"/>
            <a:r>
              <a:rPr lang="th-TH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ประจำเดือน พฤศจิกายน 2567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76DC2D45-848A-CB62-BF1C-4369943B8B4F}"/>
              </a:ext>
            </a:extLst>
          </p:cNvPr>
          <p:cNvSpPr txBox="1"/>
          <p:nvPr/>
        </p:nvSpPr>
        <p:spPr>
          <a:xfrm>
            <a:off x="8283687" y="1972821"/>
            <a:ext cx="351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 ณ วันที่ 30 พฤศจิกายน 2567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5381414-2171-3003-C7F3-187E23C0B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242396" cy="873819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73D4BF0-BF82-F697-458D-846EB20FC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74386" y="46266"/>
            <a:ext cx="859959" cy="837599"/>
          </a:xfrm>
          <a:prstGeom prst="rect">
            <a:avLst/>
          </a:prstGeom>
        </p:spPr>
      </p:pic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CFEC0F3E-4877-FC43-785A-0155952AEB4F}"/>
              </a:ext>
            </a:extLst>
          </p:cNvPr>
          <p:cNvSpPr txBox="1"/>
          <p:nvPr/>
        </p:nvSpPr>
        <p:spPr>
          <a:xfrm>
            <a:off x="4940970" y="-254169"/>
            <a:ext cx="67697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66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en-US" sz="66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66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66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24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24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  <a:p>
            <a:pPr algn="r"/>
            <a:r>
              <a:rPr lang="th-TH" sz="2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ของสถานีตำรวจภูธรบางโทรัด</a:t>
            </a:r>
            <a:endParaRPr lang="en-US" sz="28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4209E11-D5DE-BA7B-50ED-EE1AE2C1B560}"/>
              </a:ext>
            </a:extLst>
          </p:cNvPr>
          <p:cNvSpPr txBox="1"/>
          <p:nvPr/>
        </p:nvSpPr>
        <p:spPr>
          <a:xfrm>
            <a:off x="3062201" y="6188"/>
            <a:ext cx="1314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B91D326-AF77-AE43-E3F1-0839271423CE}"/>
              </a:ext>
            </a:extLst>
          </p:cNvPr>
          <p:cNvSpPr txBox="1"/>
          <p:nvPr/>
        </p:nvSpPr>
        <p:spPr>
          <a:xfrm>
            <a:off x="3062201" y="609041"/>
            <a:ext cx="131492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</p:spTree>
    <p:extLst>
      <p:ext uri="{BB962C8B-B14F-4D97-AF65-F5344CB8AC3E}">
        <p14:creationId xmlns:p14="http://schemas.microsoft.com/office/powerpoint/2010/main" val="325251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671AF-CFA9-A010-7248-868CE6DAD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C7526D1-D9CF-4459-92A5-72A74602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DBF4BC7-01F5-A174-BDF2-917E6D866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18677F0-939E-365D-4B07-AEF560CF0035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1273E61-05CA-F658-094D-80C148990564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pic>
        <p:nvPicPr>
          <p:cNvPr id="3" name="รูปภาพ 2" descr="รูปภาพประกอบด้วย ข้อความ, เสื้อผ้า, รองเท้า, ภาพหน้าจอ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849ADBA-7B8E-F36F-E8FC-2ABCABB98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20547" r="449" b="19117"/>
          <a:stretch/>
        </p:blipFill>
        <p:spPr>
          <a:xfrm>
            <a:off x="4727225" y="2808165"/>
            <a:ext cx="2491721" cy="3467968"/>
          </a:xfrm>
          <a:prstGeom prst="rect">
            <a:avLst/>
          </a:prstGeom>
        </p:spPr>
      </p:pic>
      <p:pic>
        <p:nvPicPr>
          <p:cNvPr id="5" name="รูปภาพ 4" descr="รูปภาพประกอบด้วย ข้อความ, ภาพหน้าจอ, ถนน, ค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A2C90ED-3FE9-D25B-CF8B-5706354C7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34971" b="32023"/>
          <a:stretch/>
        </p:blipFill>
        <p:spPr>
          <a:xfrm>
            <a:off x="8639702" y="3241012"/>
            <a:ext cx="3044939" cy="2263515"/>
          </a:xfrm>
          <a:prstGeom prst="rect">
            <a:avLst/>
          </a:prstGeom>
        </p:spPr>
      </p:pic>
      <p:pic>
        <p:nvPicPr>
          <p:cNvPr id="9" name="รูปภาพ 8" descr="รูปภาพประกอบด้วย ข้อความ, เสื้อผ้า, กางเกงยีนส์, ภาพหน้าจอ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7AAE2FB-CD3E-C143-7819-89711DBC3F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21099" r="3191" b="18564"/>
          <a:stretch/>
        </p:blipFill>
        <p:spPr>
          <a:xfrm>
            <a:off x="608151" y="2888375"/>
            <a:ext cx="2409080" cy="3352948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01D43C5-F855-C2DE-CDB9-CEF5823F957D}"/>
              </a:ext>
            </a:extLst>
          </p:cNvPr>
          <p:cNvSpPr txBox="1"/>
          <p:nvPr/>
        </p:nvSpPr>
        <p:spPr>
          <a:xfrm>
            <a:off x="311842" y="1826887"/>
            <a:ext cx="3411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3 พ.ย. 2567 พ.ต.ท.วิวัฒน์ชัย ยุทธธนชัย สว.สส.สภ.บางโทรัด พร้อมชุดสืบสวน</a:t>
            </a: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ออกว.4 ป้องกันเหตุร้านทองเยาวราชเกตุม</a:t>
            </a:r>
            <a:endParaRPr lang="en-US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781C9FBB-DE9A-B7E6-470F-56FCD6C2B58E}"/>
              </a:ext>
            </a:extLst>
          </p:cNvPr>
          <p:cNvSpPr txBox="1"/>
          <p:nvPr/>
        </p:nvSpPr>
        <p:spPr>
          <a:xfrm>
            <a:off x="4653858" y="1751648"/>
            <a:ext cx="3024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14 พ.ย. 2567 ชุดสืบสวน</a:t>
            </a: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ออกว.4 ป้องกันเหตุร้านทองเยาวราช   บ้านบ่อ</a:t>
            </a:r>
            <a:endParaRPr lang="en-US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0C66125C-771D-489E-30B3-53862A695C07}"/>
              </a:ext>
            </a:extLst>
          </p:cNvPr>
          <p:cNvSpPr txBox="1"/>
          <p:nvPr/>
        </p:nvSpPr>
        <p:spPr>
          <a:xfrm>
            <a:off x="8738082" y="1722984"/>
            <a:ext cx="2884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30 พ.ย. 2567 ชุดสืบสวน</a:t>
            </a: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ออกว.4 ป้องกันเหตุร้านทองนำโชคปากทางบ้านแพ้ว</a:t>
            </a:r>
            <a:endParaRPr lang="en-US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51F12BC7-DC6A-D956-1265-609232CA3CF8}"/>
              </a:ext>
            </a:extLst>
          </p:cNvPr>
          <p:cNvSpPr/>
          <p:nvPr/>
        </p:nvSpPr>
        <p:spPr>
          <a:xfrm>
            <a:off x="274647" y="1739240"/>
            <a:ext cx="3384404" cy="47738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712B126E-5B66-2513-9908-CAD6AA771941}"/>
              </a:ext>
            </a:extLst>
          </p:cNvPr>
          <p:cNvSpPr/>
          <p:nvPr/>
        </p:nvSpPr>
        <p:spPr>
          <a:xfrm>
            <a:off x="4360609" y="1707663"/>
            <a:ext cx="3198756" cy="47738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7E870184-091A-CDD8-5C21-BC0A64B231CB}"/>
              </a:ext>
            </a:extLst>
          </p:cNvPr>
          <p:cNvSpPr/>
          <p:nvPr/>
        </p:nvSpPr>
        <p:spPr>
          <a:xfrm>
            <a:off x="8562793" y="1709418"/>
            <a:ext cx="3198756" cy="47738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52950C8-8880-4E65-7597-8851E870B8E4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</p:spTree>
    <p:extLst>
      <p:ext uri="{BB962C8B-B14F-4D97-AF65-F5344CB8AC3E}">
        <p14:creationId xmlns:p14="http://schemas.microsoft.com/office/powerpoint/2010/main" val="203338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A1B67-84F3-A3ED-C918-6FF0675FA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28F1263-9178-F0C0-D31B-EA44D0C64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EBC05FF-FE35-2A87-CEAF-15D06A6BE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212E536-5615-DD59-8349-732826DB7F76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D77C5AF-ED40-FEC9-83B8-28BF3575F4D6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pic>
        <p:nvPicPr>
          <p:cNvPr id="26" name="รูปภาพ 25" descr="รูปภาพประกอบด้วย คน, เสื้อผ้า, ใบหน้าของมนุษย์, รองเท้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0798096-2952-0B58-1970-068D2B3FD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97" y="4045190"/>
            <a:ext cx="1812172" cy="2415684"/>
          </a:xfrm>
          <a:prstGeom prst="rect">
            <a:avLst/>
          </a:prstGeom>
        </p:spPr>
      </p:pic>
      <p:pic>
        <p:nvPicPr>
          <p:cNvPr id="27" name="รูปภาพ 26" descr="รูปภาพประกอบด้วย เสื้อผ้า, คน, กลางแจ้ง, รองเท้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B2C5918-A2DD-C2B8-8E77-E51DF79A5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12234" r="11359" b="21382"/>
          <a:stretch/>
        </p:blipFill>
        <p:spPr>
          <a:xfrm>
            <a:off x="628356" y="4045190"/>
            <a:ext cx="3802867" cy="2442895"/>
          </a:xfrm>
          <a:prstGeom prst="rect">
            <a:avLst/>
          </a:prstGeom>
        </p:spPr>
      </p:pic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C6FBBC78-AAB5-2BAE-BCC4-9348DA727E10}"/>
              </a:ext>
            </a:extLst>
          </p:cNvPr>
          <p:cNvSpPr/>
          <p:nvPr/>
        </p:nvSpPr>
        <p:spPr>
          <a:xfrm>
            <a:off x="6919563" y="4482284"/>
            <a:ext cx="213731" cy="106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93BCFAC1-EB76-51DF-FB31-A50273AD14BC}"/>
              </a:ext>
            </a:extLst>
          </p:cNvPr>
          <p:cNvSpPr txBox="1"/>
          <p:nvPr/>
        </p:nvSpPr>
        <p:spPr>
          <a:xfrm>
            <a:off x="320216" y="1385292"/>
            <a:ext cx="115509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เมื่อวันที่  7 พฤศจิกายน ๒๕๖7 พ.ต.ท.วิวัฒน์ชัย ยุทธธนชัย สว.สส.สภ.บางโทรัด พร้อมกำลังชุดสืบสวน สภ.บางโทรัด ดำเนินการตามโครงการสืบสวนปราบปรามอาชญากรรมและยาเสพติดได้มีการจับกุมตัวผู้ต้องหา ดังนี้</a:t>
            </a:r>
          </a:p>
          <a:p>
            <a:r>
              <a:rPr lang="en-US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1.ผู้ต้องหา เป็นชาย อายุ 43 ปี สถานที่จับกุมบ้านเลขที่ 22/1 ม.3 ต.ชัยมงคล อ.เมืองสมุทรสาคร จ.สมุทรสาคร ข้อหามียาเสพติดให้โทษประเภท๑ (ยาบ้า) ไว้ในความครอบครองโดยผิดกฎหมาย</a:t>
            </a:r>
            <a:r>
              <a:rPr lang="th-TH" sz="2400" kern="1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(จำนวน 3 เม็ด)</a:t>
            </a:r>
            <a:endParaRPr lang="th-TH" sz="2400" kern="100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r>
              <a:rPr lang="en-US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2.ผู้ต้องหา เป็นชาย อายุ 29 ปี สถานที่จับกุม เพิงพักเฝ้าสวนไม่มีเลขที่ ม.3 ต.ชัยมงคล อ.เมืองสมุทรสาคร จ.สมุทรสาคร ข้อหามียาเสพติดให้โทษประเภท๑ (ยาบ้า) ไว้ในความครอบครองโดยผิดกฎหมาย</a:t>
            </a:r>
            <a:r>
              <a:rPr lang="th-TH" sz="2400" kern="1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(จำนวน 7 เม็ด)</a:t>
            </a:r>
            <a:endParaRPr lang="th-TH" sz="2400" kern="100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32" name="รูปภาพ 31" descr="รูปภาพประกอบด้วย เฟอร์นิเจอร์, ในร่ม, เสื้อผ้า, ใบหน้าของมนุษย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D1BB9BF-925B-EE21-529C-0DCD87908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r="12370"/>
          <a:stretch/>
        </p:blipFill>
        <p:spPr>
          <a:xfrm>
            <a:off x="6670387" y="4045190"/>
            <a:ext cx="2224666" cy="2415684"/>
          </a:xfrm>
          <a:prstGeom prst="rect">
            <a:avLst/>
          </a:prstGeom>
        </p:spPr>
      </p:pic>
      <p:pic>
        <p:nvPicPr>
          <p:cNvPr id="33" name="รูปภาพ 32" descr="รูปภาพประกอบด้วย ข้อความ, ในร่ม, เสื้อผ้า, ใบหน้าของมนุษย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5917AF0-3D6F-AAFD-C3F0-78A548A66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r="10848"/>
          <a:stretch/>
        </p:blipFill>
        <p:spPr>
          <a:xfrm>
            <a:off x="9050533" y="4045190"/>
            <a:ext cx="2511987" cy="2415684"/>
          </a:xfrm>
          <a:prstGeom prst="rect">
            <a:avLst/>
          </a:prstGeom>
        </p:spPr>
      </p:pic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769C7A6A-7804-02C3-BDB2-34E8B34A03CF}"/>
              </a:ext>
            </a:extLst>
          </p:cNvPr>
          <p:cNvSpPr/>
          <p:nvPr/>
        </p:nvSpPr>
        <p:spPr>
          <a:xfrm>
            <a:off x="288758" y="1374815"/>
            <a:ext cx="11598442" cy="247105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B54CAAA9-D898-6527-D740-391CDCD48ACE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AC5DACE1-F3A0-6B3E-BD20-3DB37A3B4AA7}"/>
              </a:ext>
            </a:extLst>
          </p:cNvPr>
          <p:cNvSpPr/>
          <p:nvPr/>
        </p:nvSpPr>
        <p:spPr>
          <a:xfrm>
            <a:off x="5096656" y="4482284"/>
            <a:ext cx="389744" cy="106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9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E9959-6BE5-25A1-9765-39126E65B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708DAE0-34DB-EA1C-F85C-2F72B75CF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4199EF7-FB03-0450-B98A-5AD32D4BF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44CC51B-EDDB-5607-DC3D-AE15D9E09704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B9EE8FB-1E96-C92E-CA21-8529361476C0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D2CC0CC4-A751-50D0-549C-C7276E01FAD2}"/>
              </a:ext>
            </a:extLst>
          </p:cNvPr>
          <p:cNvSpPr/>
          <p:nvPr/>
        </p:nvSpPr>
        <p:spPr>
          <a:xfrm>
            <a:off x="6919563" y="4482284"/>
            <a:ext cx="213731" cy="106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F42A3A84-D9EC-CFD5-6E2B-CCA186E250A3}"/>
              </a:ext>
            </a:extLst>
          </p:cNvPr>
          <p:cNvSpPr txBox="1"/>
          <p:nvPr/>
        </p:nvSpPr>
        <p:spPr>
          <a:xfrm>
            <a:off x="1515640" y="1329460"/>
            <a:ext cx="9136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เมื่อวันที่  22 พฤศจิกายน ๒๕๖7 พ.ต.ท.วิวัฒน์ชัย ยุทธธนชัย สว.สส.สภ.บางโทรัด พร้อมกำลังชุดสืบสวน สภ.บางโทรัด ดำเนินการตามโครงการสืบสวนปราบปรามอาชญากรรมและยาเสพติดได้มีการจับกุมตัวผู้ต้องหา ดังนี้</a:t>
            </a:r>
          </a:p>
          <a:p>
            <a:r>
              <a:rPr lang="en-US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1.ผู้ต้องหา เป็นชาย อายุ 29 ปี สถานที่จับกุมบ้านไม่มีเลขที่ ม.2 ต.ชัยมงคล  อ.เมืองสมุทรสาคร     จ.สมุทรสาคร ข้อหามีอาวุธปืนไว้ในความครอบครองโดยไม่ได้รับอนุญาต จากนายทะเบียน</a:t>
            </a:r>
            <a:r>
              <a:rPr lang="en-US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endParaRPr lang="th-TH" sz="2400" kern="100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AC01BD92-05CA-26E9-4A23-483C45149514}"/>
              </a:ext>
            </a:extLst>
          </p:cNvPr>
          <p:cNvSpPr/>
          <p:nvPr/>
        </p:nvSpPr>
        <p:spPr>
          <a:xfrm>
            <a:off x="1358614" y="1305458"/>
            <a:ext cx="9456848" cy="17623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 descr="รูปภาพประกอบด้วย ข้อความ, ภาพหน้าจอ, คอมพิวเตอร์, มัลติมีเดี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194CD5B-E83C-A5AE-2BDF-AFEA4F998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2" r="3218" b="33086"/>
          <a:stretch/>
        </p:blipFill>
        <p:spPr>
          <a:xfrm>
            <a:off x="5304430" y="3180159"/>
            <a:ext cx="4707709" cy="3460483"/>
          </a:xfrm>
          <a:prstGeom prst="rect">
            <a:avLst/>
          </a:prstGeom>
        </p:spPr>
      </p:pic>
      <p:pic>
        <p:nvPicPr>
          <p:cNvPr id="5" name="รูปภาพ 4" descr="รูปภาพประกอบด้วย เสื้อผ้า, คน, ภาพหน้าจอ, ช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0BA5FD1-CAD7-224A-1040-F3140DC7B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2" b="18638"/>
          <a:stretch/>
        </p:blipFill>
        <p:spPr>
          <a:xfrm>
            <a:off x="2491687" y="3180160"/>
            <a:ext cx="2588664" cy="3446266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25CA2DE-28CD-E1BA-512F-C0637E5309C4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</p:spTree>
    <p:extLst>
      <p:ext uri="{BB962C8B-B14F-4D97-AF65-F5344CB8AC3E}">
        <p14:creationId xmlns:p14="http://schemas.microsoft.com/office/powerpoint/2010/main" val="419936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1FA1B-DBC7-FC11-3B10-F30473BE1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6F973A8-23D5-C478-3072-3BAFB7B5F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E5EF670-57C2-C66D-FAC8-137BC3DEF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F9B27F2-8351-D60D-347C-5A7666DECDEF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5164435-331A-A3B4-AABD-506BEB1ABF12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pic>
        <p:nvPicPr>
          <p:cNvPr id="9" name="รูปภาพ 8" descr="รูปภาพประกอบด้วย ข้อความ, หนังสือพิมพ์, สิ่งพิมพ์, ข่าว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31FFFB0-7908-9BA6-63D5-80A2983EC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r="4336" b="11084"/>
          <a:stretch/>
        </p:blipFill>
        <p:spPr>
          <a:xfrm>
            <a:off x="9271781" y="1227008"/>
            <a:ext cx="2650895" cy="3361128"/>
          </a:xfrm>
          <a:prstGeom prst="rect">
            <a:avLst/>
          </a:prstGeom>
        </p:spPr>
      </p:pic>
      <p:pic>
        <p:nvPicPr>
          <p:cNvPr id="11" name="รูปภาพ 10" descr="รูปภาพประกอบด้วย ข้อความ, ภาพหน้าจอ, การออกแบบกราฟิก, วีดีโอ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43E5459-6099-055A-681F-675806705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2382" r="10744"/>
          <a:stretch/>
        </p:blipFill>
        <p:spPr>
          <a:xfrm>
            <a:off x="8281117" y="4783775"/>
            <a:ext cx="3641559" cy="2050986"/>
          </a:xfrm>
          <a:prstGeom prst="rect">
            <a:avLst/>
          </a:prstGeom>
        </p:spPr>
      </p:pic>
      <p:pic>
        <p:nvPicPr>
          <p:cNvPr id="18" name="รูปภาพ 17" descr="รูปภาพประกอบด้วย ข้อความ, เสื้อผ้า, ใบหน้าของมนุษย์, ค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71C9322-7C0D-C4AD-CC66-9B464C0570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10005" r="6140" b="8241"/>
          <a:stretch/>
        </p:blipFill>
        <p:spPr>
          <a:xfrm>
            <a:off x="5054917" y="4783775"/>
            <a:ext cx="2982177" cy="2050986"/>
          </a:xfrm>
          <a:prstGeom prst="rect">
            <a:avLst/>
          </a:prstGeom>
        </p:spPr>
      </p:pic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A2069F7C-A464-CF62-C6E5-7782D373F502}"/>
              </a:ext>
            </a:extLst>
          </p:cNvPr>
          <p:cNvSpPr/>
          <p:nvPr/>
        </p:nvSpPr>
        <p:spPr>
          <a:xfrm>
            <a:off x="6379537" y="5115513"/>
            <a:ext cx="332935" cy="126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556828B5-144D-9B34-7259-7906D4E27B14}"/>
              </a:ext>
            </a:extLst>
          </p:cNvPr>
          <p:cNvSpPr txBox="1"/>
          <p:nvPr/>
        </p:nvSpPr>
        <p:spPr>
          <a:xfrm>
            <a:off x="128337" y="1219942"/>
            <a:ext cx="9111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เมื่อวันที่ 12 พฤศจิกายน 2567 เวลา 12.50 น. ได้รับแจ้งจากศูนย์วิทยุ สภ.บางโทรัด ว่ามีเหตุวิ่งราวทรัพย์ภายในร้านทองเยาวราชเกตุ</a:t>
            </a:r>
            <a:r>
              <a:rPr lang="th-TH" sz="2400" dirty="0" err="1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มแ</a:t>
            </a:r>
            <a:r>
              <a:rPr lang="th-TH" sz="24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ละได้มีการรายงานผู้บังคับบัญชาตามลำดับชั้น โดยมี พ.ต.อ.สุรศักดิ์ สิทธิโชคธรรม ผกก.สภ.บางโทรัด พร้อมเจ้าหน้าที่ที่เกี่ยวข้องไปเดินทางไปยังสถานที่เกิดเหตุ พบนายเกรียงศักดิ์ บูรณสิน และน.ส.จร</a:t>
            </a:r>
            <a:r>
              <a:rPr lang="th-TH" sz="2400" dirty="0" err="1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ิญฑิ</a:t>
            </a:r>
            <a:r>
              <a:rPr lang="th-TH" sz="24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กา บูรณสิน ให้การว่าคนร้ายเข้ามาในร้านทอง ขอดูสร้อยคอทองคำจำนวน 3 เส้น ขณะที่เจ้าของร้านกำลังหันหลังนำสร้อยจำนวน 1 เส้นที่คนร้ายขอดูกลับมาเปลี่ยนลาย คนร้ายได้อาศัยจังหวะหันหลังดังกล่าวลักเอาสร้อยคอทองคำ น้ำหนักเส้นละ 2 บาท จำนวน 2 เส้น มูลค่ารวม 171</a:t>
            </a:r>
            <a:r>
              <a:rPr lang="en-US" sz="24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,</a:t>
            </a:r>
            <a:r>
              <a:rPr lang="th-TH" sz="24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600 บาท วิ่งหลบหนีไป</a:t>
            </a:r>
          </a:p>
          <a:p>
            <a:r>
              <a:rPr lang="th-TH" sz="2400" u="sng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จากกรณีดังกล่าว</a:t>
            </a:r>
            <a:r>
              <a:rPr lang="th-TH" sz="24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เห็นได้ว่ามีการติดตามอย่างต่อเนื่อง มีรายละเอียดที่ต้องอาศัยความวิริยะอุตสาหะ</a:t>
            </a:r>
            <a:r>
              <a:rPr lang="th-TH" sz="2400" b="1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จึงสามารถจับกุม ผู้ต้องหาชาย อายุ 32 ปี ในข้อหา วิ่งราวทรัพย์โดยใช้ยานพาพนะ ในเวลาอันรวดเร็ว</a:t>
            </a:r>
            <a:r>
              <a:rPr lang="th-TH" sz="24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 พร้อมได้ของกลางคืนกลับมาเป็นที่พึ่งพอใจกับผู้เสียหาย</a:t>
            </a:r>
            <a:endParaRPr lang="en-US" sz="2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9" name="รูปภาพ 28" descr="รูปภาพประกอบด้วย เสื้อผ้า, คน, ข้อความ, รองเท้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4E1B6FC8-49DC-3D5E-F72E-722941D0E5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5" y="4797804"/>
            <a:ext cx="4682831" cy="2013929"/>
          </a:xfrm>
          <a:prstGeom prst="rect">
            <a:avLst/>
          </a:prstGeom>
        </p:spPr>
      </p:pic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1CE0E76A-F55E-8946-B6ED-C4725437E39A}"/>
              </a:ext>
            </a:extLst>
          </p:cNvPr>
          <p:cNvSpPr/>
          <p:nvPr/>
        </p:nvSpPr>
        <p:spPr>
          <a:xfrm>
            <a:off x="96253" y="1237065"/>
            <a:ext cx="9095318" cy="33611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CE1A344-69FC-E55A-967F-A244BBC18460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3D11944F-F70C-A5A1-6AA3-2F5A111A0754}"/>
              </a:ext>
            </a:extLst>
          </p:cNvPr>
          <p:cNvSpPr/>
          <p:nvPr/>
        </p:nvSpPr>
        <p:spPr>
          <a:xfrm flipV="1">
            <a:off x="509666" y="4872755"/>
            <a:ext cx="239842" cy="158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C8EFE71-4298-2B5D-3FD9-4ABA2F0C661E}"/>
              </a:ext>
            </a:extLst>
          </p:cNvPr>
          <p:cNvSpPr/>
          <p:nvPr/>
        </p:nvSpPr>
        <p:spPr>
          <a:xfrm>
            <a:off x="2226173" y="5046632"/>
            <a:ext cx="367125" cy="1377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F380465-3E9A-ECCC-E440-8CAD01B15389}"/>
              </a:ext>
            </a:extLst>
          </p:cNvPr>
          <p:cNvSpPr/>
          <p:nvPr/>
        </p:nvSpPr>
        <p:spPr>
          <a:xfrm>
            <a:off x="4194054" y="4975432"/>
            <a:ext cx="367125" cy="1377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1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A8BE0-DC68-2C1C-F6BC-AA57885FF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7AC26D0-5C96-B185-7BD7-AB36DABD3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3D5AAD8-F16F-8CA2-042E-5F60242D2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4358847-2F6E-CDCB-24BC-3A5A2536F33C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748F036-6D38-C179-D891-AEE7D4B987A5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45BA699-3C4A-47A9-6B5D-899279C84423}"/>
              </a:ext>
            </a:extLst>
          </p:cNvPr>
          <p:cNvSpPr txBox="1"/>
          <p:nvPr/>
        </p:nvSpPr>
        <p:spPr>
          <a:xfrm>
            <a:off x="1418119" y="1329989"/>
            <a:ext cx="9240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1 พ.ย. 2567 และ วันที่ 19 พ.ย. 2567</a:t>
            </a:r>
          </a:p>
          <a:p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พ.ต.ท.วุฒิชัย  ทวีกาญจนวัฒน์ รอง ผกก.สส.สภ.บางโทรัด </a:t>
            </a:r>
          </a:p>
          <a:p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ได้เรียกประชุมข้าราชการตำรวจในสังกัดตามความรับผิดชอบ กำชับ/ชี้แจ้ง/ข้อสั่งการของผู้บังคับบัญชา</a:t>
            </a:r>
          </a:p>
          <a:p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โดยให้ปฏิบัติอย่างเคร่งครัดตามนโยบายสำนักงานตำรวจแห่งชาติ เช่นการกำกับดูแลห้ามยุ่งเกี่ยวกับผู้กระทำผิดยาเสพติด หรือผู้มีอิทธิพล มือปืนรับจ้าง ในลักษณะทางตรงหรือทางอ้อม เพื่อช่วยเหลือหรือสนับสนุนใดๆ เพื่อให้พ้นจากการกระทำความผิดเป็นต้น</a:t>
            </a:r>
            <a:endParaRPr lang="en-US" sz="2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0" name="รูปภาพ 9" descr="รูปภาพประกอบด้วย ข้อความ, ใบหน้าของมนุษย์, ชาย, เสื้อผ้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68151F2-D2C2-FB3D-1F93-5C7D952A9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t="18103" r="8522" b="12001"/>
          <a:stretch/>
        </p:blipFill>
        <p:spPr>
          <a:xfrm>
            <a:off x="1853321" y="3841258"/>
            <a:ext cx="3885925" cy="2671836"/>
          </a:xfrm>
          <a:prstGeom prst="rect">
            <a:avLst/>
          </a:prstGeom>
        </p:spPr>
      </p:pic>
      <p:pic>
        <p:nvPicPr>
          <p:cNvPr id="12" name="รูปภาพ 11" descr="รูปภาพประกอบด้วย ข้อความ, ผนัง, ในร่ม, เสื้อผ้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925AB8B-477B-FD72-5A17-6EF513BA1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7" t="14176" r="6488" b="14075"/>
          <a:stretch/>
        </p:blipFill>
        <p:spPr>
          <a:xfrm>
            <a:off x="5917091" y="3841258"/>
            <a:ext cx="4130799" cy="2671836"/>
          </a:xfrm>
          <a:prstGeom prst="rect">
            <a:avLst/>
          </a:prstGeom>
        </p:spPr>
      </p:pic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43AEDE34-663A-834E-E056-19E1585EF1BD}"/>
              </a:ext>
            </a:extLst>
          </p:cNvPr>
          <p:cNvSpPr/>
          <p:nvPr/>
        </p:nvSpPr>
        <p:spPr>
          <a:xfrm>
            <a:off x="1153192" y="1242342"/>
            <a:ext cx="9530850" cy="25017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C1556DB-619D-0420-A068-03E09A4C7610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</p:spTree>
    <p:extLst>
      <p:ext uri="{BB962C8B-B14F-4D97-AF65-F5344CB8AC3E}">
        <p14:creationId xmlns:p14="http://schemas.microsoft.com/office/powerpoint/2010/main" val="269050444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901</Words>
  <Application>Microsoft Office PowerPoint</Application>
  <PresentationFormat>แบบจอกว้าง</PresentationFormat>
  <Paragraphs>54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3" baseType="lpstr">
      <vt:lpstr>AngsanaUPC</vt:lpstr>
      <vt:lpstr>Aptos</vt:lpstr>
      <vt:lpstr>Aptos Display</vt:lpstr>
      <vt:lpstr>Arial</vt:lpstr>
      <vt:lpstr>TH SarabunIT๙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name</dc:creator>
  <cp:lastModifiedBy>tawan chom</cp:lastModifiedBy>
  <cp:revision>17</cp:revision>
  <cp:lastPrinted>2024-11-19T10:59:30Z</cp:lastPrinted>
  <dcterms:created xsi:type="dcterms:W3CDTF">2024-11-19T07:19:49Z</dcterms:created>
  <dcterms:modified xsi:type="dcterms:W3CDTF">2025-03-28T11:16:26Z</dcterms:modified>
</cp:coreProperties>
</file>