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7" r:id="rId2"/>
    <p:sldId id="501" r:id="rId3"/>
    <p:sldId id="505" r:id="rId4"/>
    <p:sldId id="503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3191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unyootangplap@gmail.com" userId="8319bb4dd5a5505a" providerId="LiveId" clId="{4634F322-B1EE-42EC-BB5F-E5C6C37C2C62}"/>
    <pc:docChg chg="custSel modSld">
      <pc:chgData name="Warunyootangplap@gmail.com" userId="8319bb4dd5a5505a" providerId="LiveId" clId="{4634F322-B1EE-42EC-BB5F-E5C6C37C2C62}" dt="2025-03-18T12:23:27.048" v="438" actId="20577"/>
      <pc:docMkLst>
        <pc:docMk/>
      </pc:docMkLst>
      <pc:sldChg chg="modSp mod">
        <pc:chgData name="Warunyootangplap@gmail.com" userId="8319bb4dd5a5505a" providerId="LiveId" clId="{4634F322-B1EE-42EC-BB5F-E5C6C37C2C62}" dt="2025-03-14T07:59:46.211" v="15" actId="20577"/>
        <pc:sldMkLst>
          <pc:docMk/>
          <pc:sldMk cId="3252511085" sldId="487"/>
        </pc:sldMkLst>
        <pc:spChg chg="mod">
          <ac:chgData name="Warunyootangplap@gmail.com" userId="8319bb4dd5a5505a" providerId="LiveId" clId="{4634F322-B1EE-42EC-BB5F-E5C6C37C2C62}" dt="2025-03-14T07:59:46.211" v="15" actId="20577"/>
          <ac:spMkLst>
            <pc:docMk/>
            <pc:sldMk cId="3252511085" sldId="487"/>
            <ac:spMk id="16" creationId="{3A1F7FB1-6049-C4B7-8B50-C3B4034C4829}"/>
          </ac:spMkLst>
        </pc:spChg>
      </pc:sldChg>
      <pc:sldChg chg="addSp delSp modSp mod">
        <pc:chgData name="Warunyootangplap@gmail.com" userId="8319bb4dd5a5505a" providerId="LiveId" clId="{4634F322-B1EE-42EC-BB5F-E5C6C37C2C62}" dt="2025-03-18T09:04:45.712" v="253" actId="1076"/>
        <pc:sldMkLst>
          <pc:docMk/>
          <pc:sldMk cId="1671993489" sldId="501"/>
        </pc:sldMkLst>
        <pc:spChg chg="mod">
          <ac:chgData name="Warunyootangplap@gmail.com" userId="8319bb4dd5a5505a" providerId="LiveId" clId="{4634F322-B1EE-42EC-BB5F-E5C6C37C2C62}" dt="2025-03-18T08:44:05.794" v="245" actId="20577"/>
          <ac:spMkLst>
            <pc:docMk/>
            <pc:sldMk cId="1671993489" sldId="501"/>
            <ac:spMk id="30" creationId="{93BCFAC1-EB76-51DF-FB31-A50273AD14BC}"/>
          </ac:spMkLst>
        </pc:spChg>
        <pc:picChg chg="del">
          <ac:chgData name="Warunyootangplap@gmail.com" userId="8319bb4dd5a5505a" providerId="LiveId" clId="{4634F322-B1EE-42EC-BB5F-E5C6C37C2C62}" dt="2025-03-14T08:07:26.349" v="19" actId="478"/>
          <ac:picMkLst>
            <pc:docMk/>
            <pc:sldMk cId="1671993489" sldId="501"/>
            <ac:picMk id="3" creationId="{D815C574-860A-A076-4BF2-C1B18832BFA0}"/>
          </ac:picMkLst>
        </pc:picChg>
        <pc:picChg chg="add mod">
          <ac:chgData name="Warunyootangplap@gmail.com" userId="8319bb4dd5a5505a" providerId="LiveId" clId="{4634F322-B1EE-42EC-BB5F-E5C6C37C2C62}" dt="2025-03-18T09:04:45.712" v="253" actId="1076"/>
          <ac:picMkLst>
            <pc:docMk/>
            <pc:sldMk cId="1671993489" sldId="501"/>
            <ac:picMk id="3" creationId="{ED6D596B-4844-476B-8260-1EE8EE2D4EFD}"/>
          </ac:picMkLst>
        </pc:picChg>
        <pc:picChg chg="add mod">
          <ac:chgData name="Warunyootangplap@gmail.com" userId="8319bb4dd5a5505a" providerId="LiveId" clId="{4634F322-B1EE-42EC-BB5F-E5C6C37C2C62}" dt="2025-03-18T09:04:44.050" v="252" actId="1076"/>
          <ac:picMkLst>
            <pc:docMk/>
            <pc:sldMk cId="1671993489" sldId="501"/>
            <ac:picMk id="8" creationId="{73D3382D-278C-4F90-B23C-071BE4ACE86A}"/>
          </ac:picMkLst>
        </pc:picChg>
      </pc:sldChg>
      <pc:sldChg chg="addSp delSp modSp mod">
        <pc:chgData name="Warunyootangplap@gmail.com" userId="8319bb4dd5a5505a" providerId="LiveId" clId="{4634F322-B1EE-42EC-BB5F-E5C6C37C2C62}" dt="2025-03-18T12:23:27.048" v="438" actId="20577"/>
        <pc:sldMkLst>
          <pc:docMk/>
          <pc:sldMk cId="2033387444" sldId="502"/>
        </pc:sldMkLst>
        <pc:spChg chg="mod">
          <ac:chgData name="Warunyootangplap@gmail.com" userId="8319bb4dd5a5505a" providerId="LiveId" clId="{4634F322-B1EE-42EC-BB5F-E5C6C37C2C62}" dt="2025-03-18T12:23:27.048" v="438" actId="20577"/>
          <ac:spMkLst>
            <pc:docMk/>
            <pc:sldMk cId="2033387444" sldId="502"/>
            <ac:spMk id="10" creationId="{B01D43C5-F855-C2DE-CDB9-CEF5823F957D}"/>
          </ac:spMkLst>
        </pc:spChg>
        <pc:spChg chg="mod">
          <ac:chgData name="Warunyootangplap@gmail.com" userId="8319bb4dd5a5505a" providerId="LiveId" clId="{4634F322-B1EE-42EC-BB5F-E5C6C37C2C62}" dt="2025-03-14T08:13:03.995" v="95" actId="20577"/>
          <ac:spMkLst>
            <pc:docMk/>
            <pc:sldMk cId="2033387444" sldId="502"/>
            <ac:spMk id="11" creationId="{781C9FBB-DE9A-B7E6-470F-56FCD6C2B58E}"/>
          </ac:spMkLst>
        </pc:spChg>
        <pc:spChg chg="mod">
          <ac:chgData name="Warunyootangplap@gmail.com" userId="8319bb4dd5a5505a" providerId="LiveId" clId="{4634F322-B1EE-42EC-BB5F-E5C6C37C2C62}" dt="2025-03-14T08:14:08.744" v="112" actId="20577"/>
          <ac:spMkLst>
            <pc:docMk/>
            <pc:sldMk cId="2033387444" sldId="502"/>
            <ac:spMk id="12" creationId="{0C66125C-771D-489E-30B3-53862A695C07}"/>
          </ac:spMkLst>
        </pc:spChg>
        <pc:picChg chg="add mod modCrop">
          <ac:chgData name="Warunyootangplap@gmail.com" userId="8319bb4dd5a5505a" providerId="LiveId" clId="{4634F322-B1EE-42EC-BB5F-E5C6C37C2C62}" dt="2025-03-18T12:23:14.694" v="424" actId="1076"/>
          <ac:picMkLst>
            <pc:docMk/>
            <pc:sldMk cId="2033387444" sldId="502"/>
            <ac:picMk id="3" creationId="{3C976B73-1344-42CA-AA57-0B910796F4D3}"/>
          </ac:picMkLst>
        </pc:picChg>
        <pc:picChg chg="del">
          <ac:chgData name="Warunyootangplap@gmail.com" userId="8319bb4dd5a5505a" providerId="LiveId" clId="{4634F322-B1EE-42EC-BB5F-E5C6C37C2C62}" dt="2025-03-14T08:07:24.144" v="18" actId="478"/>
          <ac:picMkLst>
            <pc:docMk/>
            <pc:sldMk cId="2033387444" sldId="502"/>
            <ac:picMk id="3" creationId="{AFC3EA46-F8DA-0B2A-4CB0-80C66F8584A8}"/>
          </ac:picMkLst>
        </pc:picChg>
        <pc:picChg chg="add mod">
          <ac:chgData name="Warunyootangplap@gmail.com" userId="8319bb4dd5a5505a" providerId="LiveId" clId="{4634F322-B1EE-42EC-BB5F-E5C6C37C2C62}" dt="2025-03-14T08:12:45.705" v="85" actId="1076"/>
          <ac:picMkLst>
            <pc:docMk/>
            <pc:sldMk cId="2033387444" sldId="502"/>
            <ac:picMk id="5" creationId="{43F8D94F-9235-4111-99BF-3737894852DC}"/>
          </ac:picMkLst>
        </pc:picChg>
        <pc:picChg chg="del">
          <ac:chgData name="Warunyootangplap@gmail.com" userId="8319bb4dd5a5505a" providerId="LiveId" clId="{4634F322-B1EE-42EC-BB5F-E5C6C37C2C62}" dt="2025-03-14T08:07:23.250" v="16" actId="478"/>
          <ac:picMkLst>
            <pc:docMk/>
            <pc:sldMk cId="2033387444" sldId="502"/>
            <ac:picMk id="8" creationId="{6A1A944E-85CE-4E17-D714-A798D867244B}"/>
          </ac:picMkLst>
        </pc:picChg>
        <pc:picChg chg="del">
          <ac:chgData name="Warunyootangplap@gmail.com" userId="8319bb4dd5a5505a" providerId="LiveId" clId="{4634F322-B1EE-42EC-BB5F-E5C6C37C2C62}" dt="2025-03-14T08:07:23.610" v="17" actId="478"/>
          <ac:picMkLst>
            <pc:docMk/>
            <pc:sldMk cId="2033387444" sldId="502"/>
            <ac:picMk id="16" creationId="{0020E63F-CDA5-D6AB-A2A5-B878CFC1524B}"/>
          </ac:picMkLst>
        </pc:picChg>
        <pc:picChg chg="add mod">
          <ac:chgData name="Warunyootangplap@gmail.com" userId="8319bb4dd5a5505a" providerId="LiveId" clId="{4634F322-B1EE-42EC-BB5F-E5C6C37C2C62}" dt="2025-03-14T08:13:52.460" v="100" actId="1076"/>
          <ac:picMkLst>
            <pc:docMk/>
            <pc:sldMk cId="2033387444" sldId="502"/>
            <ac:picMk id="18" creationId="{C069064B-89A7-4479-A1B2-0ECEFB042837}"/>
          </ac:picMkLst>
        </pc:picChg>
        <pc:picChg chg="add del mod">
          <ac:chgData name="Warunyootangplap@gmail.com" userId="8319bb4dd5a5505a" providerId="LiveId" clId="{4634F322-B1EE-42EC-BB5F-E5C6C37C2C62}" dt="2025-03-18T12:22:41.251" v="419" actId="478"/>
          <ac:picMkLst>
            <pc:docMk/>
            <pc:sldMk cId="2033387444" sldId="502"/>
            <ac:picMk id="21" creationId="{11A28A6E-2D01-4F07-AD46-3101802D1BDB}"/>
          </ac:picMkLst>
        </pc:picChg>
      </pc:sldChg>
      <pc:sldChg chg="addSp delSp modSp mod">
        <pc:chgData name="Warunyootangplap@gmail.com" userId="8319bb4dd5a5505a" providerId="LiveId" clId="{4634F322-B1EE-42EC-BB5F-E5C6C37C2C62}" dt="2025-03-18T09:19:20.240" v="417" actId="1582"/>
        <pc:sldMkLst>
          <pc:docMk/>
          <pc:sldMk cId="1672316020" sldId="503"/>
        </pc:sldMkLst>
        <pc:spChg chg="add mod">
          <ac:chgData name="Warunyootangplap@gmail.com" userId="8319bb4dd5a5505a" providerId="LiveId" clId="{4634F322-B1EE-42EC-BB5F-E5C6C37C2C62}" dt="2025-03-18T09:19:20.240" v="417" actId="1582"/>
          <ac:spMkLst>
            <pc:docMk/>
            <pc:sldMk cId="1672316020" sldId="503"/>
            <ac:spMk id="3" creationId="{8C2EC027-4C1F-4AB1-AF3D-A2EDCF31CC56}"/>
          </ac:spMkLst>
        </pc:spChg>
        <pc:spChg chg="del">
          <ac:chgData name="Warunyootangplap@gmail.com" userId="8319bb4dd5a5505a" providerId="LiveId" clId="{4634F322-B1EE-42EC-BB5F-E5C6C37C2C62}" dt="2025-03-18T09:14:49.877" v="341" actId="478"/>
          <ac:spMkLst>
            <pc:docMk/>
            <pc:sldMk cId="1672316020" sldId="503"/>
            <ac:spMk id="5" creationId="{B17D7C7D-DD51-C055-98F7-5B9377F4D925}"/>
          </ac:spMkLst>
        </pc:spChg>
        <pc:spChg chg="del">
          <ac:chgData name="Warunyootangplap@gmail.com" userId="8319bb4dd5a5505a" providerId="LiveId" clId="{4634F322-B1EE-42EC-BB5F-E5C6C37C2C62}" dt="2025-03-18T09:14:45.713" v="340" actId="478"/>
          <ac:spMkLst>
            <pc:docMk/>
            <pc:sldMk cId="1672316020" sldId="503"/>
            <ac:spMk id="12" creationId="{C6CE5946-6E8A-237A-0DB9-89E1012FE05D}"/>
          </ac:spMkLst>
        </pc:spChg>
        <pc:spChg chg="add mod">
          <ac:chgData name="Warunyootangplap@gmail.com" userId="8319bb4dd5a5505a" providerId="LiveId" clId="{4634F322-B1EE-42EC-BB5F-E5C6C37C2C62}" dt="2025-03-18T09:15:00.678" v="344" actId="1076"/>
          <ac:spMkLst>
            <pc:docMk/>
            <pc:sldMk cId="1672316020" sldId="503"/>
            <ac:spMk id="14" creationId="{0513360E-60E3-4311-8CAA-5BCF42422A65}"/>
          </ac:spMkLst>
        </pc:spChg>
        <pc:spChg chg="del">
          <ac:chgData name="Warunyootangplap@gmail.com" userId="8319bb4dd5a5505a" providerId="LiveId" clId="{4634F322-B1EE-42EC-BB5F-E5C6C37C2C62}" dt="2025-03-18T09:14:53.404" v="343" actId="478"/>
          <ac:spMkLst>
            <pc:docMk/>
            <pc:sldMk cId="1672316020" sldId="503"/>
            <ac:spMk id="15" creationId="{4037133E-F9CE-92A8-BB79-843724BEC1F9}"/>
          </ac:spMkLst>
        </pc:spChg>
        <pc:spChg chg="del">
          <ac:chgData name="Warunyootangplap@gmail.com" userId="8319bb4dd5a5505a" providerId="LiveId" clId="{4634F322-B1EE-42EC-BB5F-E5C6C37C2C62}" dt="2025-03-18T09:14:51.404" v="342" actId="478"/>
          <ac:spMkLst>
            <pc:docMk/>
            <pc:sldMk cId="1672316020" sldId="503"/>
            <ac:spMk id="16" creationId="{4EC95C95-1E9C-57D5-E68A-248DD01036CD}"/>
          </ac:spMkLst>
        </pc:spChg>
        <pc:spChg chg="add mod">
          <ac:chgData name="Warunyootangplap@gmail.com" userId="8319bb4dd5a5505a" providerId="LiveId" clId="{4634F322-B1EE-42EC-BB5F-E5C6C37C2C62}" dt="2025-03-18T09:19:03.020" v="413" actId="1076"/>
          <ac:spMkLst>
            <pc:docMk/>
            <pc:sldMk cId="1672316020" sldId="503"/>
            <ac:spMk id="18" creationId="{CD93FA83-39EF-4789-83E5-E09169B18663}"/>
          </ac:spMkLst>
        </pc:spChg>
        <pc:spChg chg="del">
          <ac:chgData name="Warunyootangplap@gmail.com" userId="8319bb4dd5a5505a" providerId="LiveId" clId="{4634F322-B1EE-42EC-BB5F-E5C6C37C2C62}" dt="2025-03-18T09:18:54.871" v="412" actId="478"/>
          <ac:spMkLst>
            <pc:docMk/>
            <pc:sldMk cId="1672316020" sldId="503"/>
            <ac:spMk id="19" creationId="{96A4BA7E-C3D6-876B-BA19-6918DC3350B0}"/>
          </ac:spMkLst>
        </pc:spChg>
        <pc:spChg chg="del">
          <ac:chgData name="Warunyootangplap@gmail.com" userId="8319bb4dd5a5505a" providerId="LiveId" clId="{4634F322-B1EE-42EC-BB5F-E5C6C37C2C62}" dt="2025-03-18T09:18:48.014" v="409" actId="478"/>
          <ac:spMkLst>
            <pc:docMk/>
            <pc:sldMk cId="1672316020" sldId="503"/>
            <ac:spMk id="22" creationId="{7A4F53DF-4533-A61E-6807-533AC01A7B2C}"/>
          </ac:spMkLst>
        </pc:spChg>
        <pc:picChg chg="add mod">
          <ac:chgData name="Warunyootangplap@gmail.com" userId="8319bb4dd5a5505a" providerId="LiveId" clId="{4634F322-B1EE-42EC-BB5F-E5C6C37C2C62}" dt="2025-03-18T09:18:46.195" v="408" actId="1076"/>
          <ac:picMkLst>
            <pc:docMk/>
            <pc:sldMk cId="1672316020" sldId="503"/>
            <ac:picMk id="23" creationId="{B2797505-7BC9-4271-8E47-63689F6ECA94}"/>
          </ac:picMkLst>
        </pc:picChg>
        <pc:picChg chg="add mod">
          <ac:chgData name="Warunyootangplap@gmail.com" userId="8319bb4dd5a5505a" providerId="LiveId" clId="{4634F322-B1EE-42EC-BB5F-E5C6C37C2C62}" dt="2025-03-18T09:18:53.261" v="411" actId="1076"/>
          <ac:picMkLst>
            <pc:docMk/>
            <pc:sldMk cId="1672316020" sldId="503"/>
            <ac:picMk id="24" creationId="{DA7D567B-BC33-40DD-922E-50B08FDC581F}"/>
          </ac:picMkLst>
        </pc:picChg>
      </pc:sldChg>
      <pc:sldChg chg="addSp delSp modSp mod">
        <pc:chgData name="Warunyootangplap@gmail.com" userId="8319bb4dd5a5505a" providerId="LiveId" clId="{4634F322-B1EE-42EC-BB5F-E5C6C37C2C62}" dt="2025-03-18T08:35:46.498" v="164" actId="1037"/>
        <pc:sldMkLst>
          <pc:docMk/>
          <pc:sldMk cId="2690504444" sldId="504"/>
        </pc:sldMkLst>
        <pc:spChg chg="mod">
          <ac:chgData name="Warunyootangplap@gmail.com" userId="8319bb4dd5a5505a" providerId="LiveId" clId="{4634F322-B1EE-42EC-BB5F-E5C6C37C2C62}" dt="2025-03-18T08:34:55.826" v="143" actId="20577"/>
          <ac:spMkLst>
            <pc:docMk/>
            <pc:sldMk cId="2690504444" sldId="504"/>
            <ac:spMk id="8" creationId="{845BA699-3C4A-47A9-6B5D-899279C84423}"/>
          </ac:spMkLst>
        </pc:spChg>
        <pc:picChg chg="add mod">
          <ac:chgData name="Warunyootangplap@gmail.com" userId="8319bb4dd5a5505a" providerId="LiveId" clId="{4634F322-B1EE-42EC-BB5F-E5C6C37C2C62}" dt="2025-03-18T08:35:27.750" v="149" actId="1076"/>
          <ac:picMkLst>
            <pc:docMk/>
            <pc:sldMk cId="2690504444" sldId="504"/>
            <ac:picMk id="4" creationId="{1AB0D542-12C1-4CBC-9C0C-0EC1506705C5}"/>
          </ac:picMkLst>
        </pc:picChg>
        <pc:picChg chg="add mod">
          <ac:chgData name="Warunyootangplap@gmail.com" userId="8319bb4dd5a5505a" providerId="LiveId" clId="{4634F322-B1EE-42EC-BB5F-E5C6C37C2C62}" dt="2025-03-18T08:35:44.543" v="160" actId="1038"/>
          <ac:picMkLst>
            <pc:docMk/>
            <pc:sldMk cId="2690504444" sldId="504"/>
            <ac:picMk id="5" creationId="{0BD30029-9BB5-4B59-BE7D-B2780580F200}"/>
          </ac:picMkLst>
        </pc:picChg>
        <pc:picChg chg="add mod">
          <ac:chgData name="Warunyootangplap@gmail.com" userId="8319bb4dd5a5505a" providerId="LiveId" clId="{4634F322-B1EE-42EC-BB5F-E5C6C37C2C62}" dt="2025-03-18T08:35:46.498" v="164" actId="1037"/>
          <ac:picMkLst>
            <pc:docMk/>
            <pc:sldMk cId="2690504444" sldId="504"/>
            <ac:picMk id="9" creationId="{39A0EE2B-E933-418A-BF04-32947C17B2F6}"/>
          </ac:picMkLst>
        </pc:picChg>
        <pc:picChg chg="add del mod">
          <ac:chgData name="Warunyootangplap@gmail.com" userId="8319bb4dd5a5505a" providerId="LiveId" clId="{4634F322-B1EE-42EC-BB5F-E5C6C37C2C62}" dt="2025-03-18T08:35:21.805" v="147" actId="478"/>
          <ac:picMkLst>
            <pc:docMk/>
            <pc:sldMk cId="2690504444" sldId="504"/>
            <ac:picMk id="11" creationId="{B0978286-7E93-4750-B801-13B409623459}"/>
          </ac:picMkLst>
        </pc:picChg>
      </pc:sldChg>
      <pc:sldChg chg="addSp modSp mod">
        <pc:chgData name="Warunyootangplap@gmail.com" userId="8319bb4dd5a5505a" providerId="LiveId" clId="{4634F322-B1EE-42EC-BB5F-E5C6C37C2C62}" dt="2025-03-18T09:13:27.283" v="337" actId="14100"/>
        <pc:sldMkLst>
          <pc:docMk/>
          <pc:sldMk cId="4199367893" sldId="505"/>
        </pc:sldMkLst>
        <pc:spChg chg="mod">
          <ac:chgData name="Warunyootangplap@gmail.com" userId="8319bb4dd5a5505a" providerId="LiveId" clId="{4634F322-B1EE-42EC-BB5F-E5C6C37C2C62}" dt="2025-03-18T09:12:34.446" v="318" actId="1076"/>
          <ac:spMkLst>
            <pc:docMk/>
            <pc:sldMk cId="4199367893" sldId="505"/>
            <ac:spMk id="30" creationId="{F42A3A84-D9EC-CFD5-6E2B-CCA186E250A3}"/>
          </ac:spMkLst>
        </pc:spChg>
        <pc:spChg chg="mod">
          <ac:chgData name="Warunyootangplap@gmail.com" userId="8319bb4dd5a5505a" providerId="LiveId" clId="{4634F322-B1EE-42EC-BB5F-E5C6C37C2C62}" dt="2025-03-18T09:12:38.897" v="319" actId="14100"/>
          <ac:spMkLst>
            <pc:docMk/>
            <pc:sldMk cId="4199367893" sldId="505"/>
            <ac:spMk id="34" creationId="{AC01BD92-05CA-26E9-4A23-483C45149514}"/>
          </ac:spMkLst>
        </pc:spChg>
        <pc:picChg chg="add mod">
          <ac:chgData name="Warunyootangplap@gmail.com" userId="8319bb4dd5a5505a" providerId="LiveId" clId="{4634F322-B1EE-42EC-BB5F-E5C6C37C2C62}" dt="2025-03-18T09:13:08.291" v="331" actId="14100"/>
          <ac:picMkLst>
            <pc:docMk/>
            <pc:sldMk cId="4199367893" sldId="505"/>
            <ac:picMk id="4" creationId="{3103E510-CA4C-4830-9F1B-1596DE124345}"/>
          </ac:picMkLst>
        </pc:picChg>
        <pc:picChg chg="add mod">
          <ac:chgData name="Warunyootangplap@gmail.com" userId="8319bb4dd5a5505a" providerId="LiveId" clId="{4634F322-B1EE-42EC-BB5F-E5C6C37C2C62}" dt="2025-03-18T09:13:04.706" v="330" actId="14100"/>
          <ac:picMkLst>
            <pc:docMk/>
            <pc:sldMk cId="4199367893" sldId="505"/>
            <ac:picMk id="8" creationId="{B7F82989-9805-45B4-BDD0-17B60A980B51}"/>
          </ac:picMkLst>
        </pc:picChg>
        <pc:picChg chg="add mod">
          <ac:chgData name="Warunyootangplap@gmail.com" userId="8319bb4dd5a5505a" providerId="LiveId" clId="{4634F322-B1EE-42EC-BB5F-E5C6C37C2C62}" dt="2025-03-18T09:13:19.260" v="334" actId="14100"/>
          <ac:picMkLst>
            <pc:docMk/>
            <pc:sldMk cId="4199367893" sldId="505"/>
            <ac:picMk id="10" creationId="{B482BD85-EAAC-4B58-ADA8-B9CDA1D1C7AC}"/>
          </ac:picMkLst>
        </pc:picChg>
        <pc:picChg chg="add mod">
          <ac:chgData name="Warunyootangplap@gmail.com" userId="8319bb4dd5a5505a" providerId="LiveId" clId="{4634F322-B1EE-42EC-BB5F-E5C6C37C2C62}" dt="2025-03-18T09:13:27.283" v="337" actId="14100"/>
          <ac:picMkLst>
            <pc:docMk/>
            <pc:sldMk cId="4199367893" sldId="505"/>
            <ac:picMk id="12" creationId="{D1F893EE-B1ED-41FD-A361-5D9E7EB4CD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B8AF65-35A8-9465-6B0D-C23B5F40F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DA7295E-0C38-DEC8-8289-EC59AE6F4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F1FC966-80EB-540B-C6E0-DE94D246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2A44D12-B5C3-FFEB-5A34-51F7D045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E7ED5B5-D41E-DCE9-F44C-DDDFD03A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5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18465C3-3B4A-140F-9E26-CC59B5D3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E54C3BA-464D-0B83-1C94-53D474FA0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68EDB56-4DB8-CF28-728E-B4E28ABF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4007360-9A0F-9679-E7DA-7A2A5067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0CFFA38-3F49-F62C-3E9A-9FA48D6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8D6755B9-4041-96D1-0812-163D70962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566C2C5-D3F0-3169-EA56-07007B668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5D4A701-BBEE-D95A-242C-B18BCA92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E5F2244-7B93-E61D-94FC-3B43F0DD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C73771F-EF9F-42E1-234A-95DF9E39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8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018422-A5CC-DD02-B193-3FA2D1A2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19963E2-AB5C-C253-7CD7-8F5E0CA07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6E11710-D44C-1B4E-2E9A-07650998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6019EF9-7234-C2A7-3D11-D625A142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B16F023-27D6-CC86-64D9-C2C044E2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9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1B3D96-53A8-0E70-E04C-E5DED0F8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2E47678-8E2C-CDF2-B9FC-2DD23D2F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2E245F4-50B9-E75C-A8F5-054A7E9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1A582E7-ADE0-5B68-90B8-E804E3DB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A22B959-D4BC-C502-E76B-425E9BFC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4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5D9C123-F732-1BF2-E8F4-5614F6F9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F7158B8-632E-A487-289B-02C2B5AA1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ACC65A0-847B-2D60-13C2-78BB246B1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DA0662-B348-2460-2755-1F13FE39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07A9165-6511-BEB7-B1C5-AC03400A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BE4D255-113E-D416-EC68-6F3E04A8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73EC064-5FF5-B2AB-4718-109D110F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8F66580-8DD5-CD1D-5D94-3E9CC93E3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626DB66-4A3D-AEF5-975E-6AD9EFCF7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8B6548E-6BBA-20E5-2F9F-3487F57F1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F044F44-E88E-5CE6-7AE3-FCDD544C6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0A939A8-7336-CF47-4543-1CBD7B83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439494C-7545-23E5-6F31-FCC56AEA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7D008EE-A033-EE57-5FE3-71880842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8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EE322D-53BA-3FC5-CD94-913FB0FE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1231487-40BA-299A-BF37-60E9AFBE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C2E1D2A-F6D0-3130-5561-EBB0343D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01117C2-4186-CFCC-B2E0-8CB4FC4D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2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33112B4-CC9D-5ED3-258B-5AA07D3C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6FBC575-3062-6CE6-16E8-5D01D141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335FC51-6442-EB6B-A511-BF1EE6F6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BA07DA-3B85-1CED-D076-99CCB4C5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CEE3F89-D742-ADA9-81D9-EB00569B1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51CF1F7-2C45-B77E-0CBA-4831F3FFE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9766D30-2D7B-F8DB-53E7-8B1D49F0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2820258-F35E-083E-074B-0AD09A32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2564248-05F1-7558-FB8A-9EC6D184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1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C7D54B-EDC9-C18D-2CEB-1BA19CD0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9F8F1AE-4D41-78B7-80E3-8FD18161E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C81E675-60B3-6575-7514-35671CDD8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2581973-A3C0-1220-AC6A-3E83626C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FAB1F40-11E3-9320-6F58-7777D83E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1D4CAD7-8C2B-8CBC-6AC8-38D432A0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F080735-4FE4-8D84-1CA2-E5D0C562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622E92C-2DED-1410-164A-9551C0D44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34252B4-B200-8B16-E30D-B5CEF32C2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898C8FA-8B4F-BBBF-F6B2-5CA955273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F87EF46-AC86-3DD8-5628-8C6CE4878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1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A6CD2-1CE4-B747-33C7-816F28A34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1">
            <a:extLst>
              <a:ext uri="{FF2B5EF4-FFF2-40B4-BE49-F238E27FC236}">
                <a16:creationId xmlns:a16="http://schemas.microsoft.com/office/drawing/2014/main" id="{29F89B90-9213-C73D-FA7C-D380DBA29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855" y="3290861"/>
            <a:ext cx="2191437" cy="2579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9055E4D3-C78F-0CD0-FDA7-71F8AC6D9C3C}"/>
              </a:ext>
            </a:extLst>
          </p:cNvPr>
          <p:cNvSpPr/>
          <p:nvPr/>
        </p:nvSpPr>
        <p:spPr>
          <a:xfrm>
            <a:off x="8358637" y="5884548"/>
            <a:ext cx="2999655" cy="9079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2108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พ.ต.ท.วุฒิชัย ทวีกาญจนวัฒน์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2108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รอง ผกก.สส.สภ.บางโทรัด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3A1F7FB1-6049-C4B7-8B50-C3B4034C4829}"/>
              </a:ext>
            </a:extLst>
          </p:cNvPr>
          <p:cNvSpPr txBox="1"/>
          <p:nvPr/>
        </p:nvSpPr>
        <p:spPr>
          <a:xfrm>
            <a:off x="322828" y="2237214"/>
            <a:ext cx="771255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งานสืบสวน สภ.บางโทรัด</a:t>
            </a:r>
          </a:p>
          <a:p>
            <a:pPr algn="ctr"/>
            <a:r>
              <a:rPr lang="th-TH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แสดงภาพและรายละเอียดของการปฏิบัติงาน</a:t>
            </a:r>
          </a:p>
          <a:p>
            <a:pPr algn="ctr"/>
            <a:r>
              <a:rPr lang="th-TH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ประจำเดือน กุมภาพันธ์ 2568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76DC2D45-848A-CB62-BF1C-4369943B8B4F}"/>
              </a:ext>
            </a:extLst>
          </p:cNvPr>
          <p:cNvSpPr txBox="1"/>
          <p:nvPr/>
        </p:nvSpPr>
        <p:spPr>
          <a:xfrm>
            <a:off x="8283687" y="1972821"/>
            <a:ext cx="351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 ณ วันที่ 31 มกราคม 2568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5381414-2171-3003-C7F3-187E23C0B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242396" cy="873819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73D4BF0-BF82-F697-458D-846EB20FC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74386" y="46266"/>
            <a:ext cx="859959" cy="837599"/>
          </a:xfrm>
          <a:prstGeom prst="rect">
            <a:avLst/>
          </a:prstGeom>
        </p:spPr>
      </p:pic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CFEC0F3E-4877-FC43-785A-0155952AEB4F}"/>
              </a:ext>
            </a:extLst>
          </p:cNvPr>
          <p:cNvSpPr txBox="1"/>
          <p:nvPr/>
        </p:nvSpPr>
        <p:spPr>
          <a:xfrm>
            <a:off x="4940970" y="-254169"/>
            <a:ext cx="67697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66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en-US" sz="66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66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66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24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24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  <a:p>
            <a:pPr algn="r"/>
            <a:r>
              <a:rPr lang="th-TH" sz="2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ของสถานีตำรวจภูธรบางโทรัด</a:t>
            </a:r>
            <a:endParaRPr lang="en-US" sz="28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4209E11-D5DE-BA7B-50ED-EE1AE2C1B560}"/>
              </a:ext>
            </a:extLst>
          </p:cNvPr>
          <p:cNvSpPr txBox="1"/>
          <p:nvPr/>
        </p:nvSpPr>
        <p:spPr>
          <a:xfrm>
            <a:off x="3062201" y="6188"/>
            <a:ext cx="1314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B91D326-AF77-AE43-E3F1-0839271423CE}"/>
              </a:ext>
            </a:extLst>
          </p:cNvPr>
          <p:cNvSpPr txBox="1"/>
          <p:nvPr/>
        </p:nvSpPr>
        <p:spPr>
          <a:xfrm>
            <a:off x="3062201" y="609041"/>
            <a:ext cx="131492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</p:spTree>
    <p:extLst>
      <p:ext uri="{BB962C8B-B14F-4D97-AF65-F5344CB8AC3E}">
        <p14:creationId xmlns:p14="http://schemas.microsoft.com/office/powerpoint/2010/main" val="325251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A1B67-84F3-A3ED-C918-6FF0675FA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28F1263-9178-F0C0-D31B-EA44D0C64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EBC05FF-FE35-2A87-CEAF-15D06A6BE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212E536-5615-DD59-8349-732826DB7F76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D77C5AF-ED40-FEC9-83B8-28BF3575F4D6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C6FBBC78-AAB5-2BAE-BCC4-9348DA727E10}"/>
              </a:ext>
            </a:extLst>
          </p:cNvPr>
          <p:cNvSpPr/>
          <p:nvPr/>
        </p:nvSpPr>
        <p:spPr>
          <a:xfrm>
            <a:off x="6919563" y="4482284"/>
            <a:ext cx="213731" cy="106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93BCFAC1-EB76-51DF-FB31-A50273AD14BC}"/>
              </a:ext>
            </a:extLst>
          </p:cNvPr>
          <p:cNvSpPr txBox="1"/>
          <p:nvPr/>
        </p:nvSpPr>
        <p:spPr>
          <a:xfrm>
            <a:off x="345939" y="1193330"/>
            <a:ext cx="115509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เมื่อวันที่  </a:t>
            </a:r>
            <a:r>
              <a:rPr lang="th-TH" sz="2400" kern="1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5</a:t>
            </a:r>
            <a:r>
              <a:rPr lang="en-US" sz="2400" kern="1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lang="th-TH" sz="2400" kern="1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กุมภาพันธ์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๒๕๖8 พ.ต.ท.วิวัฒน์ชัย ยุทธธนชัย สว.สส.สภ.บางโทรัด พร้อมกำลังชุดสืบสวน สภ.บางโทรัดร่วมเจ้าหน้าที่ ปปส.ภ.7 ดำเนินการตามโครงการสืบสวนปราบปรามอาชญากรรมและยาเสพติดได้มีการจับกุมตัวผู้ต้องหา ดังนี้</a:t>
            </a:r>
          </a:p>
          <a:p>
            <a:r>
              <a:rPr lang="en-US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1.ผู้ต้องหา เป็นชาย อายุ </a:t>
            </a:r>
            <a:r>
              <a:rPr lang="th-TH" sz="2400" kern="1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36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ปี ในข้อหาจำหน่ายยาเสพติดให้โทษประเภท1 (ยาบ้า)จำนวน 203 เม็ด โดยการมีไว้เพื่อจำหน่าย โดยกระทำเพื่อการค้า มียาเสพติดให้โทษประเภท๑ (ยาบ้า) ไว้ในความครอบครองโดยผิดกฎหมายและ "สบคบโดยการตกลง กันตั้งแต่สองคนขึ้นไปเพื่อกระทำความผิดร้ายแรงเกี่ยวกับยาเสพติดและได้มีการกระทำความผิดร้ายแรงเกี่ยว กับยาเสพติดเพราะเหตุที่ได้มีการสมคบกันและร่วมกันจำหน่ายยาเสพติดให้โทษประเภท1(เมทแอม</a:t>
            </a:r>
            <a:r>
              <a:rPr lang="th-TH" sz="24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เฟ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ตามีน หรือยาบ้าและยาไอ</a:t>
            </a:r>
            <a:r>
              <a:rPr lang="th-TH" sz="24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ซ์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)โดยการมีไว้ในความครอบครองเพื่อจำหน่ายเป็นการกระทำเพื่อการค้า" ตามหมายจับ ศาลจังหวัดสมุทรสาคร ที่ จ.4/2568 ลงวันที่ 6 มกราคม 2568</a:t>
            </a:r>
          </a:p>
          <a:p>
            <a:r>
              <a:rPr lang="en-US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endParaRPr lang="th-TH" sz="2400" kern="100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769C7A6A-7804-02C3-BDB2-34E8B34A03CF}"/>
              </a:ext>
            </a:extLst>
          </p:cNvPr>
          <p:cNvSpPr/>
          <p:nvPr/>
        </p:nvSpPr>
        <p:spPr>
          <a:xfrm>
            <a:off x="288758" y="1235049"/>
            <a:ext cx="11665307" cy="26776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F8BB807-D75A-DDEC-71DA-33CEFC568329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D6D596B-4844-476B-8260-1EE8EE2D4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495" y="3951326"/>
            <a:ext cx="3747407" cy="281118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3D3382D-278C-4F90-B23C-071BE4ACE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68304"/>
            <a:ext cx="3493539" cy="280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9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E9959-6BE5-25A1-9765-39126E65B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708DAE0-34DB-EA1C-F85C-2F72B75CF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4199EF7-FB03-0450-B98A-5AD32D4BF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44CC51B-EDDB-5607-DC3D-AE15D9E09704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B9EE8FB-1E96-C92E-CA21-8529361476C0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D2CC0CC4-A751-50D0-549C-C7276E01FAD2}"/>
              </a:ext>
            </a:extLst>
          </p:cNvPr>
          <p:cNvSpPr/>
          <p:nvPr/>
        </p:nvSpPr>
        <p:spPr>
          <a:xfrm>
            <a:off x="6919563" y="4482284"/>
            <a:ext cx="213731" cy="106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F42A3A84-D9EC-CFD5-6E2B-CCA186E250A3}"/>
              </a:ext>
            </a:extLst>
          </p:cNvPr>
          <p:cNvSpPr txBox="1"/>
          <p:nvPr/>
        </p:nvSpPr>
        <p:spPr>
          <a:xfrm>
            <a:off x="1435390" y="1567042"/>
            <a:ext cx="91363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เมื่อวันที่  14 กุมภาพันธ์ ๒๕๖8 พ.ต.ท.วิวัฒน์ชัย ยุทธธนชัย สว.สส.สภ.บางโทรัด พร้อมกำลังชุดสืบสวน สภ.บางโทรัด ดำเนินการตามโครงการสืบสวนปราบปรามอาชญากรรมและยาเสพติดได้มีการจับกุมตัวผู้ต้องหา ดังนี้</a:t>
            </a:r>
          </a:p>
          <a:p>
            <a:r>
              <a:rPr lang="en-US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1.ผู้ต้องหา เป็นชาย อายุ 38 ปี ในข้อหา“ร่วมกันจำหน่ายยาเสพติดให้โทษชนิดร้ายแรงในประเภท 1 (ยาบ้า,ยาไอ</a:t>
            </a:r>
            <a:r>
              <a:rPr lang="th-TH" sz="24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ซ์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โดยการมีไว้เพื่อจำหน่ายโดยไม่ได้รับอนุญาต อันเป็นการกระทำเพื่อการค้า”ตามหมายจับของศาลจังหวัดชุมพร ที่ จ.9 /2568 ลงวันที่ 10 มกราคม 2568</a:t>
            </a:r>
          </a:p>
          <a:p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2.ผู้ต้องหา เป็นชาย อายุ 38 ปี ในข้อหามีวัตถุออกฤทธิ์ต่อจิตและประสาทประเภท2 (เคตามีนหรือยาเค)ไว้ในความครอบครองโดยผิดกฎหมาย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AC01BD92-05CA-26E9-4A23-483C45149514}"/>
              </a:ext>
            </a:extLst>
          </p:cNvPr>
          <p:cNvSpPr/>
          <p:nvPr/>
        </p:nvSpPr>
        <p:spPr>
          <a:xfrm>
            <a:off x="1358613" y="1481358"/>
            <a:ext cx="9531059" cy="27633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C16D264-AB57-52B0-2C4E-1058E0704D6D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103E510-CA4C-4830-9F1B-1596DE124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442" y="4422352"/>
            <a:ext cx="2939743" cy="2205304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7F82989-9805-45B4-BDD0-17B60A980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575" y="4422352"/>
            <a:ext cx="1707822" cy="2205304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482BD85-EAAC-4B58-ADA8-B9CDA1D1C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077" y="4422351"/>
            <a:ext cx="1598259" cy="2205303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D1F893EE-B1ED-41FD-A361-5D9E7EB4C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8289" y="4422351"/>
            <a:ext cx="1684105" cy="22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6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1FA1B-DBC7-FC11-3B10-F30473BE1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6F973A8-23D5-C478-3072-3BAFB7B5F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E5EF670-57C2-C66D-FAC8-137BC3DEF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F9B27F2-8351-D60D-347C-5A7666DECDEF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5164435-331A-A3B4-AABD-506BEB1ABF12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A2069F7C-A464-CF62-C6E5-7782D373F502}"/>
              </a:ext>
            </a:extLst>
          </p:cNvPr>
          <p:cNvSpPr/>
          <p:nvPr/>
        </p:nvSpPr>
        <p:spPr>
          <a:xfrm>
            <a:off x="6379537" y="5115513"/>
            <a:ext cx="332935" cy="126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6EECEAF-34F6-FD57-DAED-3A300B27BB48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0513360E-60E3-4311-8CAA-5BCF42422A65}"/>
              </a:ext>
            </a:extLst>
          </p:cNvPr>
          <p:cNvSpPr txBox="1"/>
          <p:nvPr/>
        </p:nvSpPr>
        <p:spPr>
          <a:xfrm>
            <a:off x="474935" y="1126670"/>
            <a:ext cx="2266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เหตุน่าสนใจ</a:t>
            </a:r>
            <a:endParaRPr lang="en-GB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CD93FA83-39EF-4789-83E5-E09169B18663}"/>
              </a:ext>
            </a:extLst>
          </p:cNvPr>
          <p:cNvSpPr txBox="1"/>
          <p:nvPr/>
        </p:nvSpPr>
        <p:spPr>
          <a:xfrm>
            <a:off x="628246" y="1911135"/>
            <a:ext cx="1045419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h-TH" sz="2400" b="1" dirty="0">
                <a:ln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จับคนร้ายกรณีเหตุ 200 ใช้อาวุธปืนก่อเหตุยิง ณ ร้าน ม.99 ต.ชัยมงคล</a:t>
            </a:r>
          </a:p>
          <a:p>
            <a:r>
              <a:rPr lang="th-TH" sz="2400" b="1" dirty="0">
                <a:ln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จับกุม ผู้ต้องหาชาย อายุ 41 ปี ในข้อหา พยายามฆ่าผู้อื่น , มีอาวุธปืนและเครื่องกระสุนปืนไว้ในความครอบครองโดยไม่ได้รับอนุญาต , พาอาวุธปืนและเครื่องกระสุนปืนไปในเมืองหมู่บ้านทางสาธารณะโดยไม่ได้รับอนุญาตหรือไม่มีเหตุอันควร , ยิงปืนโดยใช่เหตุ ในเมือง หมู่บ้าน หรือที่ชุมชน</a:t>
            </a:r>
            <a:endParaRPr lang="en-GB" sz="2400" b="1" dirty="0">
              <a:ln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B2797505-7BC9-4271-8E47-63689F6EC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345" y="3826694"/>
            <a:ext cx="3849286" cy="2711205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DA7D567B-BC33-40DD-922E-50B08FDC5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318" y="3841114"/>
            <a:ext cx="4336743" cy="2675001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8C2EC027-4C1F-4AB1-AF3D-A2EDCF31CC56}"/>
              </a:ext>
            </a:extLst>
          </p:cNvPr>
          <p:cNvSpPr/>
          <p:nvPr/>
        </p:nvSpPr>
        <p:spPr>
          <a:xfrm>
            <a:off x="628246" y="1911135"/>
            <a:ext cx="10454198" cy="1706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1602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659</Words>
  <Application>Microsoft Office PowerPoint</Application>
  <PresentationFormat>แบบจอกว้าง</PresentationFormat>
  <Paragraphs>36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1" baseType="lpstr">
      <vt:lpstr>AngsanaUPC</vt:lpstr>
      <vt:lpstr>Aptos</vt:lpstr>
      <vt:lpstr>Aptos Display</vt:lpstr>
      <vt:lpstr>Arial</vt:lpstr>
      <vt:lpstr>TH SarabunIT๙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name</dc:creator>
  <cp:lastModifiedBy>tawan chom</cp:lastModifiedBy>
  <cp:revision>25</cp:revision>
  <cp:lastPrinted>2024-11-19T10:59:30Z</cp:lastPrinted>
  <dcterms:created xsi:type="dcterms:W3CDTF">2024-11-19T07:19:49Z</dcterms:created>
  <dcterms:modified xsi:type="dcterms:W3CDTF">2025-03-28T11:19:19Z</dcterms:modified>
</cp:coreProperties>
</file>